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4"/>
  </p:notesMasterIdLst>
  <p:handoutMasterIdLst>
    <p:handoutMasterId r:id="rId15"/>
  </p:handoutMasterIdLst>
  <p:sldIdLst>
    <p:sldId id="259" r:id="rId2"/>
    <p:sldId id="260" r:id="rId3"/>
    <p:sldId id="261" r:id="rId4"/>
    <p:sldId id="262" r:id="rId5"/>
    <p:sldId id="263" r:id="rId6"/>
    <p:sldId id="264" r:id="rId7"/>
    <p:sldId id="265" r:id="rId8"/>
    <p:sldId id="266" r:id="rId9"/>
    <p:sldId id="267" r:id="rId10"/>
    <p:sldId id="270" r:id="rId11"/>
    <p:sldId id="271" r:id="rId12"/>
    <p:sldId id="258" r:id="rId13"/>
  </p:sldIdLst>
  <p:sldSz cx="12192000" cy="6858000"/>
  <p:notesSz cx="6858000" cy="9144000"/>
  <p:custDataLst>
    <p:tags r:id="rId16"/>
  </p:custDataLst>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9F6"/>
    <a:srgbClr val="FEFDFC"/>
    <a:srgbClr val="FCFBFA"/>
    <a:srgbClr val="F7F5EF"/>
    <a:srgbClr val="FEFDFD"/>
    <a:srgbClr val="FEFDFA"/>
    <a:srgbClr val="FBFAF7"/>
    <a:srgbClr val="F8F6F2"/>
    <a:srgbClr val="FFFFFF"/>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708"/>
  </p:normalViewPr>
  <p:slideViewPr>
    <p:cSldViewPr snapToGrid="0" snapToObjects="1">
      <p:cViewPr varScale="1">
        <p:scale>
          <a:sx n="114" d="100"/>
          <a:sy n="114" d="100"/>
        </p:scale>
        <p:origin x="474" y="138"/>
      </p:cViewPr>
      <p:guideLst/>
    </p:cSldViewPr>
  </p:slideViewPr>
  <p:notesTextViewPr>
    <p:cViewPr>
      <p:scale>
        <a:sx n="3" d="2"/>
        <a:sy n="3" d="2"/>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dirty="0">
                <a:latin typeface="Roboto Condensed Light" charset="0"/>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Roboto Condensed Light" charset="0"/>
              </a:defRPr>
            </a:lvl1pPr>
          </a:lstStyle>
          <a:p>
            <a:pPr>
              <a:defRPr/>
            </a:pPr>
            <a:fld id="{8C0D1FD7-5CBE-49A2-9942-77354044B095}" type="datetimeFigureOut">
              <a:rPr lang="en-US"/>
              <a:pPr>
                <a:defRPr/>
              </a:pPr>
              <a:t>2/16/2026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dirty="0">
                <a:latin typeface="Roboto Condensed Light"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Roboto Condensed Light" charset="0"/>
              </a:defRPr>
            </a:lvl1pPr>
          </a:lstStyle>
          <a:p>
            <a:pPr>
              <a:defRPr/>
            </a:pPr>
            <a:fld id="{EA5304D8-6A55-41DE-9335-51164C1DD2BA}" type="slidenum">
              <a:rPr lang="en-US"/>
              <a:pPr>
                <a:defRPr/>
              </a:pPr>
              <a:t>‹nr.›</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b="0" i="0" dirty="0">
                <a:latin typeface="Roboto Condensed Light" charset="0"/>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b="0" i="0" smtClean="0">
                <a:latin typeface="Roboto Condensed Light" charset="0"/>
              </a:defRPr>
            </a:lvl1pPr>
          </a:lstStyle>
          <a:p>
            <a:pPr>
              <a:defRPr/>
            </a:pPr>
            <a:fld id="{5E7A91CB-5272-42A6-AF68-C3EDD9BC6EDE}" type="datetimeFigureOut">
              <a:rPr lang="en-US"/>
              <a:pPr>
                <a:defRPr/>
              </a:pPr>
              <a:t>2/16/2026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b="0" i="0" dirty="0">
                <a:latin typeface="Roboto Condensed Light"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b="0" i="0" smtClean="0">
                <a:latin typeface="Roboto Condensed Light" charset="0"/>
              </a:defRPr>
            </a:lvl1pPr>
          </a:lstStyle>
          <a:p>
            <a:pPr>
              <a:defRPr/>
            </a:pPr>
            <a:fld id="{0E5ABDAD-6E6C-4AE5-A77E-B9B127C8298D}" type="slidenum">
              <a:rPr lang="en-US"/>
              <a:pPr>
                <a:defRPr/>
              </a:pPr>
              <a:t>‹nr.›</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Roboto Condensed Light" charset="0"/>
        <a:ea typeface="+mn-ea"/>
        <a:cs typeface="+mn-cs"/>
      </a:defRPr>
    </a:lvl1pPr>
    <a:lvl2pPr marL="455613" algn="l" defTabSz="912813" rtl="0" fontAlgn="base">
      <a:spcBef>
        <a:spcPct val="30000"/>
      </a:spcBef>
      <a:spcAft>
        <a:spcPct val="0"/>
      </a:spcAft>
      <a:defRPr sz="1200" kern="1200">
        <a:solidFill>
          <a:schemeClr val="tx1"/>
        </a:solidFill>
        <a:latin typeface="Roboto Condensed Light" charset="0"/>
        <a:ea typeface="+mn-ea"/>
        <a:cs typeface="+mn-cs"/>
      </a:defRPr>
    </a:lvl2pPr>
    <a:lvl3pPr marL="912813" algn="l" defTabSz="912813" rtl="0" fontAlgn="base">
      <a:spcBef>
        <a:spcPct val="30000"/>
      </a:spcBef>
      <a:spcAft>
        <a:spcPct val="0"/>
      </a:spcAft>
      <a:defRPr sz="1200" kern="1200">
        <a:solidFill>
          <a:schemeClr val="tx1"/>
        </a:solidFill>
        <a:latin typeface="Roboto Condensed Light" charset="0"/>
        <a:ea typeface="+mn-ea"/>
        <a:cs typeface="+mn-cs"/>
      </a:defRPr>
    </a:lvl3pPr>
    <a:lvl4pPr marL="1370013" algn="l" defTabSz="912813" rtl="0" fontAlgn="base">
      <a:spcBef>
        <a:spcPct val="30000"/>
      </a:spcBef>
      <a:spcAft>
        <a:spcPct val="0"/>
      </a:spcAft>
      <a:defRPr sz="1200" kern="1200">
        <a:solidFill>
          <a:schemeClr val="tx1"/>
        </a:solidFill>
        <a:latin typeface="Roboto Condensed Light" charset="0"/>
        <a:ea typeface="+mn-ea"/>
        <a:cs typeface="+mn-cs"/>
      </a:defRPr>
    </a:lvl4pPr>
    <a:lvl5pPr marL="1827213" algn="l" defTabSz="912813" rtl="0" fontAlgn="base">
      <a:spcBef>
        <a:spcPct val="30000"/>
      </a:spcBef>
      <a:spcAft>
        <a:spcPct val="0"/>
      </a:spcAft>
      <a:defRPr sz="1200" kern="1200">
        <a:solidFill>
          <a:schemeClr val="tx1"/>
        </a:solidFill>
        <a:latin typeface="Roboto Condensed Light"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Intro</a:t>
            </a:r>
            <a:r>
              <a:rPr lang="da-DK" baseline="0" dirty="0" smtClean="0"/>
              <a:t> til sessionen.</a:t>
            </a:r>
          </a:p>
          <a:p>
            <a:r>
              <a:rPr lang="da-DK" dirty="0" smtClean="0"/>
              <a:t>30-35</a:t>
            </a:r>
            <a:r>
              <a:rPr lang="da-DK" baseline="0" dirty="0" smtClean="0"/>
              <a:t> minutter</a:t>
            </a:r>
            <a:endParaRPr lang="da-DK" dirty="0" smtClean="0"/>
          </a:p>
          <a:p>
            <a:endParaRPr lang="da-DK" dirty="0" smtClean="0"/>
          </a:p>
          <a:p>
            <a:r>
              <a:rPr lang="da-DK" dirty="0" smtClean="0"/>
              <a:t>Kl. 9.15-10-15</a:t>
            </a:r>
            <a:r>
              <a:rPr lang="da-DK" baseline="0" dirty="0" smtClean="0"/>
              <a:t> </a:t>
            </a:r>
            <a:r>
              <a:rPr lang="da-DK" dirty="0" smtClean="0"/>
              <a:t>Individuel arbejde 60 minutter.</a:t>
            </a:r>
          </a:p>
          <a:p>
            <a:endParaRPr lang="da-DK" dirty="0" smtClean="0"/>
          </a:p>
          <a:p>
            <a:r>
              <a:rPr lang="da-DK" dirty="0" smtClean="0"/>
              <a:t>10.15-10.45</a:t>
            </a:r>
            <a:r>
              <a:rPr lang="da-DK" baseline="0" dirty="0" smtClean="0"/>
              <a:t> Pause/gåtur</a:t>
            </a:r>
          </a:p>
          <a:p>
            <a:endParaRPr lang="da-DK" baseline="0" dirty="0" smtClean="0"/>
          </a:p>
          <a:p>
            <a:r>
              <a:rPr lang="da-DK" baseline="0" dirty="0" smtClean="0"/>
              <a:t>10.45-12 Gruppearbejde</a:t>
            </a:r>
            <a:endParaRPr lang="da-DK" dirty="0" smtClean="0"/>
          </a:p>
          <a:p>
            <a:endParaRPr lang="da-DK" baseline="0" dirty="0" smtClean="0"/>
          </a:p>
          <a:p>
            <a:endParaRPr lang="da-DK" dirty="0"/>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1</a:t>
            </a:fld>
            <a:endParaRPr lang="en-US" dirty="0"/>
          </a:p>
        </p:txBody>
      </p:sp>
    </p:spTree>
    <p:extLst>
      <p:ext uri="{BB962C8B-B14F-4D97-AF65-F5344CB8AC3E}">
        <p14:creationId xmlns:p14="http://schemas.microsoft.com/office/powerpoint/2010/main" val="165008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Formål med handleplansarbejde:</a:t>
            </a:r>
            <a:r>
              <a:rPr lang="da-DK" baseline="0" dirty="0" smtClean="0"/>
              <a:t> At anvende redskaber, inspiration fra oplæg og øvrige deltagere til at lave en handleplan, der kan arbejdes med i hjemmeperioden. Handleplanens indhold, mål og funktion - dvs. hvordan er mulige forandringer kommet til udtryk hjemme – drøftes og evalueres på opfølgningen.</a:t>
            </a:r>
            <a:endParaRPr lang="da-DK" dirty="0" smtClean="0"/>
          </a:p>
          <a:p>
            <a:r>
              <a:rPr lang="da-DK" dirty="0" smtClean="0"/>
              <a:t>Opdateres ift. det enkelte projekt vedr. antal</a:t>
            </a:r>
            <a:r>
              <a:rPr lang="da-DK" baseline="0" dirty="0" smtClean="0"/>
              <a:t> dage, </a:t>
            </a:r>
            <a:r>
              <a:rPr lang="da-DK" dirty="0" smtClean="0"/>
              <a:t>uger hjemme og opfølgning enten på REHPA eller virtuelt </a:t>
            </a:r>
          </a:p>
          <a:p>
            <a:endParaRPr lang="da-DK" dirty="0" smtClean="0"/>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2</a:t>
            </a:fld>
            <a:endParaRPr lang="en-US" dirty="0"/>
          </a:p>
        </p:txBody>
      </p:sp>
    </p:spTree>
    <p:extLst>
      <p:ext uri="{BB962C8B-B14F-4D97-AF65-F5344CB8AC3E}">
        <p14:creationId xmlns:p14="http://schemas.microsoft.com/office/powerpoint/2010/main" val="361973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da-DK" baseline="0" dirty="0" smtClean="0"/>
              <a:t>Jo bedre vi kender vores værdier, jo lettere er det at handle efter dem- og jo mere vi handler efter vores værdier, jo mere indflydelse kan vi få på at forme vores liv på meningsfulde måder. </a:t>
            </a:r>
          </a:p>
          <a:p>
            <a:r>
              <a:rPr lang="da-DK" baseline="0" dirty="0" smtClean="0"/>
              <a:t>Eksempel:</a:t>
            </a:r>
          </a:p>
          <a:p>
            <a:r>
              <a:rPr lang="da-DK" baseline="0" dirty="0" smtClean="0"/>
              <a:t>VÆRDIER: Naturen er vigtig for mig, at være i naturen + indre harmoni</a:t>
            </a:r>
          </a:p>
          <a:p>
            <a:r>
              <a:rPr lang="da-DK" baseline="0" dirty="0" smtClean="0"/>
              <a:t>MÅL: Er rettet mod fremtiden, noget vi ønsker at udrette. Jeg vil gerne bruge naturen, være i naturen </a:t>
            </a:r>
            <a:r>
              <a:rPr lang="da-DK" baseline="0" dirty="0" err="1" smtClean="0"/>
              <a:t>mhp</a:t>
            </a:r>
            <a:r>
              <a:rPr lang="da-DK" baseline="0" dirty="0" smtClean="0"/>
              <a:t>. at opnå indre ro</a:t>
            </a:r>
          </a:p>
          <a:p>
            <a:r>
              <a:rPr lang="da-DK" baseline="0" dirty="0" smtClean="0"/>
              <a:t>HANDLINGER der er meningsfulde for mig, og som baserer sig på hvad der, for mig, er vigtigt og værdifuldt: Sidde på min bænk og kigge ud over mosen én gang om ugen + gå en tur på markvejen én gang om ugen.</a:t>
            </a:r>
          </a:p>
          <a:p>
            <a:endParaRPr lang="da-DK" baseline="0" dirty="0" smtClean="0"/>
          </a:p>
          <a:p>
            <a:r>
              <a:rPr lang="da-DK" baseline="0" dirty="0" smtClean="0"/>
              <a:t>Tænk på jeres nedskrevne værdier fra arbejdet med værdi-kortene (Kilder til mening – kortmetoden) samt jeres nedskrevne bud på handlinger skrevet ind på ‘Livstræet’ (er i arbejdshæftet).</a:t>
            </a:r>
          </a:p>
          <a:p>
            <a:endParaRPr lang="da-DK" dirty="0"/>
          </a:p>
        </p:txBody>
      </p:sp>
      <p:sp>
        <p:nvSpPr>
          <p:cNvPr id="4" name="Pladsholder til diasnummer 3"/>
          <p:cNvSpPr>
            <a:spLocks noGrp="1"/>
          </p:cNvSpPr>
          <p:nvPr>
            <p:ph type="sldNum" sz="quarter" idx="10"/>
          </p:nvPr>
        </p:nvSpPr>
        <p:spPr/>
        <p:txBody>
          <a:bodyPr/>
          <a:lstStyle/>
          <a:p>
            <a:fld id="{113893FD-8AF0-B54D-950F-DE283585E8F3}" type="slidenum">
              <a:rPr lang="en-US" smtClean="0"/>
              <a:pPr/>
              <a:t>3</a:t>
            </a:fld>
            <a:endParaRPr lang="en-US" dirty="0"/>
          </a:p>
        </p:txBody>
      </p:sp>
    </p:spTree>
    <p:extLst>
      <p:ext uri="{BB962C8B-B14F-4D97-AF65-F5344CB8AC3E}">
        <p14:creationId xmlns:p14="http://schemas.microsoft.com/office/powerpoint/2010/main" val="114330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Billede:</a:t>
            </a:r>
            <a:r>
              <a:rPr lang="da-DK" baseline="0" dirty="0" smtClean="0"/>
              <a:t> Pixabay.com</a:t>
            </a:r>
            <a:endParaRPr lang="da-DK" dirty="0" smtClean="0"/>
          </a:p>
          <a:p>
            <a:r>
              <a:rPr lang="da-DK" dirty="0" smtClean="0"/>
              <a:t>Når</a:t>
            </a:r>
            <a:r>
              <a:rPr lang="da-DK" baseline="0" dirty="0" smtClean="0"/>
              <a:t> man arbejder med at skabe ændringer i ens liv, kan det hjælpe en på vej at stille sig selv følgende spørgsmål… se slide.</a:t>
            </a:r>
          </a:p>
          <a:p>
            <a:r>
              <a:rPr lang="da-DK" baseline="0" dirty="0" smtClean="0"/>
              <a:t>Brug for at træde nye stier? Nogen oplever måske, at stien at gå ikke er så tydelig. Er man villig til at gå på stien, selvom man ikke helt ved, hvad der gemmer sig bag svinget.</a:t>
            </a:r>
          </a:p>
          <a:p>
            <a:r>
              <a:rPr lang="da-DK" baseline="0" dirty="0" smtClean="0"/>
              <a:t>Det kan være en ny sti, der skal trædes hjemme.</a:t>
            </a:r>
          </a:p>
          <a:p>
            <a:endParaRPr lang="da-DK" baseline="0" dirty="0" smtClean="0"/>
          </a:p>
          <a:p>
            <a:r>
              <a:rPr lang="da-DK" baseline="0" dirty="0" smtClean="0"/>
              <a:t>Overvej hvilke værdier og hvilke værdibaserede handlinger der kan være vigtige at tage udgangspunkt i.</a:t>
            </a:r>
          </a:p>
          <a:p>
            <a:r>
              <a:rPr lang="da-DK" dirty="0" smtClean="0"/>
              <a:t>Hvis I tænker</a:t>
            </a:r>
            <a:r>
              <a:rPr lang="da-DK" baseline="0" dirty="0" smtClean="0"/>
              <a:t> det er svært at finde et mål for jeres handleplan kan det måske være en hjælp for jer. </a:t>
            </a:r>
          </a:p>
          <a:p>
            <a:r>
              <a:rPr lang="da-DK" baseline="0" dirty="0" smtClean="0"/>
              <a:t>Måske talte I om vigtige emner i går ved den individuelle samtale, som kan laves til en handleplan.</a:t>
            </a:r>
          </a:p>
          <a:p>
            <a:endParaRPr lang="da-DK" dirty="0" smtClean="0"/>
          </a:p>
          <a:p>
            <a:endParaRPr lang="da-DK" dirty="0"/>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4</a:t>
            </a:fld>
            <a:endParaRPr lang="en-US" dirty="0"/>
          </a:p>
        </p:txBody>
      </p:sp>
    </p:spTree>
    <p:extLst>
      <p:ext uri="{BB962C8B-B14F-4D97-AF65-F5344CB8AC3E}">
        <p14:creationId xmlns:p14="http://schemas.microsoft.com/office/powerpoint/2010/main" val="67510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dirty="0" smtClean="0">
                <a:latin typeface="Times New Roman" panose="02020603050405020304" pitchFamily="18" charset="0"/>
                <a:cs typeface="Times New Roman" panose="02020603050405020304" pitchFamily="18" charset="0"/>
              </a:rPr>
              <a:t>5 min. individuel refleksion</a:t>
            </a:r>
            <a:r>
              <a:rPr lang="da-DK" sz="1100" baseline="0" dirty="0" smtClean="0">
                <a:latin typeface="Times New Roman" panose="02020603050405020304" pitchFamily="18" charset="0"/>
                <a:cs typeface="Times New Roman" panose="02020603050405020304" pitchFamily="18" charset="0"/>
              </a:rPr>
              <a:t> over ovenstående. Herefter snak med sidemakker i 5 min omkring ovenstående.</a:t>
            </a:r>
          </a:p>
          <a:p>
            <a:r>
              <a:rPr lang="da-DK" sz="1100" baseline="0" dirty="0" smtClean="0">
                <a:latin typeface="Times New Roman" panose="02020603050405020304" pitchFamily="18" charset="0"/>
                <a:cs typeface="Times New Roman" panose="02020603050405020304" pitchFamily="18" charset="0"/>
              </a:rPr>
              <a:t>Plenum: Deltagerne opfordres til at byde ind med og der noteres på </a:t>
            </a:r>
            <a:r>
              <a:rPr lang="da-DK" sz="1100" baseline="0" dirty="0" err="1" smtClean="0">
                <a:latin typeface="Times New Roman" panose="02020603050405020304" pitchFamily="18" charset="0"/>
                <a:cs typeface="Times New Roman" panose="02020603050405020304" pitchFamily="18" charset="0"/>
              </a:rPr>
              <a:t>flip-over</a:t>
            </a:r>
            <a:r>
              <a:rPr lang="da-DK" sz="1100" baseline="0" dirty="0" smtClean="0">
                <a:latin typeface="Times New Roman" panose="02020603050405020304" pitchFamily="18" charset="0"/>
                <a:cs typeface="Times New Roman" panose="02020603050405020304" pitchFamily="18" charset="0"/>
              </a:rPr>
              <a:t>, hvad der kan føre ‘væk fra’ eller ‘henimod’ en værdibaseret handling. </a:t>
            </a:r>
            <a:endParaRPr lang="da-DK" sz="1100" dirty="0">
              <a:latin typeface="Times New Roman" panose="02020603050405020304" pitchFamily="18" charset="0"/>
              <a:cs typeface="Times New Roman" panose="02020603050405020304" pitchFamily="18" charset="0"/>
            </a:endParaRPr>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5</a:t>
            </a:fld>
            <a:endParaRPr lang="en-US" dirty="0"/>
          </a:p>
        </p:txBody>
      </p:sp>
    </p:spTree>
    <p:extLst>
      <p:ext uri="{BB962C8B-B14F-4D97-AF65-F5344CB8AC3E}">
        <p14:creationId xmlns:p14="http://schemas.microsoft.com/office/powerpoint/2010/main" val="1441229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Opmærksomhed</a:t>
            </a:r>
            <a:r>
              <a:rPr lang="da-DK" baseline="0" dirty="0" smtClean="0"/>
              <a:t> på punkterne evaluering/tilpasning, man oplever ofte at man må tilpasse sin plan når man er kommet hjem i hverdagen. Løbende evaluering. Opfordrer til nænsomhed mod sig selv, hvis det ikke går efter planen.</a:t>
            </a:r>
          </a:p>
          <a:p>
            <a:endParaRPr lang="da-DK" dirty="0"/>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6</a:t>
            </a:fld>
            <a:endParaRPr lang="en-US" dirty="0"/>
          </a:p>
        </p:txBody>
      </p:sp>
    </p:spTree>
    <p:extLst>
      <p:ext uri="{BB962C8B-B14F-4D97-AF65-F5344CB8AC3E}">
        <p14:creationId xmlns:p14="http://schemas.microsoft.com/office/powerpoint/2010/main" val="3601736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50" baseline="0" dirty="0" smtClean="0"/>
              <a:t>SMART tænkes ind i handleplanen:</a:t>
            </a:r>
          </a:p>
          <a:p>
            <a:r>
              <a:rPr lang="da-DK" sz="1150" baseline="0" dirty="0" smtClean="0"/>
              <a:t>Specifikt: Vær så specifik som mulig – hvornår, hvor, hvad og hvem skal involveres?</a:t>
            </a:r>
          </a:p>
          <a:p>
            <a:r>
              <a:rPr lang="da-DK" sz="1150" baseline="0" dirty="0" smtClean="0"/>
              <a:t>Meningsfuldt: Tjek af hvad formålet er med dit mål, hvis det synes at mangle en følelse af formål, så undersøg om det virkelig er styret af dine værdier – eller det er fordi ‘man bør..’</a:t>
            </a:r>
          </a:p>
          <a:p>
            <a:r>
              <a:rPr lang="da-DK" sz="1150" baseline="0" dirty="0" smtClean="0"/>
              <a:t>Accept: Tanker: Når jeg kun kan løbe 1 kilometer, så kan det slet ikke svare sig, jeg vil kunne løbe 5 som før i tiden.</a:t>
            </a:r>
          </a:p>
          <a:p>
            <a:r>
              <a:rPr lang="da-DK" sz="1150" baseline="0" dirty="0" smtClean="0"/>
              <a:t>Realistisk: står noget i vejen for nuværende fx økonomi, </a:t>
            </a:r>
            <a:r>
              <a:rPr lang="da-DK" sz="1150" baseline="0" dirty="0" err="1" smtClean="0"/>
              <a:t>fatigue</a:t>
            </a:r>
            <a:r>
              <a:rPr lang="da-DK" sz="1150" baseline="0" dirty="0" smtClean="0"/>
              <a:t>, tid osv.</a:t>
            </a:r>
          </a:p>
          <a:p>
            <a:r>
              <a:rPr lang="da-DK" sz="1150" baseline="0" dirty="0" smtClean="0"/>
              <a:t>Tidsdefineret: Prøv så godt du kan at sætte en dato eller tidsramme på, for hvornår du vil have opnået dit mål.</a:t>
            </a:r>
          </a:p>
          <a:p>
            <a:endParaRPr lang="da-DK" sz="1150" baseline="0" dirty="0" smtClean="0"/>
          </a:p>
          <a:p>
            <a:endParaRPr lang="da-DK" sz="1150" baseline="0" dirty="0" smtClean="0"/>
          </a:p>
          <a:p>
            <a:endParaRPr lang="da-DK" sz="1150" baseline="0" dirty="0" smtClean="0"/>
          </a:p>
          <a:p>
            <a:endParaRPr lang="da-DK" sz="1150" baseline="0" dirty="0" smtClean="0"/>
          </a:p>
          <a:p>
            <a:endParaRPr lang="da-DK" sz="1150" baseline="0" dirty="0" smtClean="0"/>
          </a:p>
        </p:txBody>
      </p:sp>
      <p:sp>
        <p:nvSpPr>
          <p:cNvPr id="4" name="Pladsholder til slidenummer 3"/>
          <p:cNvSpPr>
            <a:spLocks noGrp="1"/>
          </p:cNvSpPr>
          <p:nvPr>
            <p:ph type="sldNum" sz="quarter" idx="10"/>
          </p:nvPr>
        </p:nvSpPr>
        <p:spPr/>
        <p:txBody>
          <a:bodyPr/>
          <a:lstStyle/>
          <a:p>
            <a:fld id="{113893FD-8AF0-B54D-950F-DE283585E8F3}" type="slidenum">
              <a:rPr lang="en-US" smtClean="0"/>
              <a:pPr/>
              <a:t>7</a:t>
            </a:fld>
            <a:endParaRPr lang="en-US" dirty="0"/>
          </a:p>
        </p:txBody>
      </p:sp>
    </p:spTree>
    <p:extLst>
      <p:ext uri="{BB962C8B-B14F-4D97-AF65-F5344CB8AC3E}">
        <p14:creationId xmlns:p14="http://schemas.microsoft.com/office/powerpoint/2010/main" val="74139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 er et eksempel,</a:t>
            </a:r>
            <a:r>
              <a:rPr lang="da-DK" baseline="0" dirty="0" smtClean="0"/>
              <a:t> der handler om relationer.</a:t>
            </a:r>
          </a:p>
          <a:p>
            <a:r>
              <a:rPr lang="da-DK" baseline="0" dirty="0" smtClean="0"/>
              <a:t>Gennemgå.</a:t>
            </a:r>
          </a:p>
          <a:p>
            <a:endParaRPr lang="da-DK" baseline="0" dirty="0" smtClean="0"/>
          </a:p>
          <a:p>
            <a:r>
              <a:rPr lang="da-DK" baseline="0" dirty="0" smtClean="0"/>
              <a:t>Overvej om begge eksempler skal vises, eller kun et af dem.</a:t>
            </a:r>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8</a:t>
            </a:fld>
            <a:endParaRPr lang="en-US" dirty="0"/>
          </a:p>
        </p:txBody>
      </p:sp>
    </p:spTree>
    <p:extLst>
      <p:ext uri="{BB962C8B-B14F-4D97-AF65-F5344CB8AC3E}">
        <p14:creationId xmlns:p14="http://schemas.microsoft.com/office/powerpoint/2010/main" val="5560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11.10-12</a:t>
            </a:r>
            <a:endParaRPr lang="da-DK" dirty="0"/>
          </a:p>
        </p:txBody>
      </p:sp>
      <p:sp>
        <p:nvSpPr>
          <p:cNvPr id="4" name="Pladsholder til slidenummer 3"/>
          <p:cNvSpPr>
            <a:spLocks noGrp="1"/>
          </p:cNvSpPr>
          <p:nvPr>
            <p:ph type="sldNum" sz="quarter" idx="10"/>
          </p:nvPr>
        </p:nvSpPr>
        <p:spPr/>
        <p:txBody>
          <a:bodyPr/>
          <a:lstStyle/>
          <a:p>
            <a:pPr>
              <a:defRPr/>
            </a:pPr>
            <a:fld id="{0E5ABDAD-6E6C-4AE5-A77E-B9B127C8298D}" type="slidenum">
              <a:rPr lang="en-US" smtClean="0"/>
              <a:pPr>
                <a:defRPr/>
              </a:pPr>
              <a:t>10</a:t>
            </a:fld>
            <a:endParaRPr lang="en-US" dirty="0"/>
          </a:p>
        </p:txBody>
      </p:sp>
    </p:spTree>
    <p:extLst>
      <p:ext uri="{BB962C8B-B14F-4D97-AF65-F5344CB8AC3E}">
        <p14:creationId xmlns:p14="http://schemas.microsoft.com/office/powerpoint/2010/main" val="1807550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linkedin.com/company/rehpa" TargetMode="External"/><Relationship Id="rId2" Type="http://schemas.openxmlformats.org/officeDocument/2006/relationships/hyperlink" Target="http://www.facebook.com/rehpa.dk"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U. billede">
    <p:spTree>
      <p:nvGrpSpPr>
        <p:cNvPr id="1" name=""/>
        <p:cNvGrpSpPr/>
        <p:nvPr/>
      </p:nvGrpSpPr>
      <p:grpSpPr>
        <a:xfrm>
          <a:off x="0" y="0"/>
          <a:ext cx="0" cy="0"/>
          <a:chOff x="0" y="0"/>
          <a:chExt cx="0" cy="0"/>
        </a:xfrm>
      </p:grpSpPr>
      <p:sp>
        <p:nvSpPr>
          <p:cNvPr id="4" name="Rectangle 1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latin typeface="Roboto Condensed Light" charset="0"/>
            </a:endParaRPr>
          </a:p>
        </p:txBody>
      </p:sp>
      <p:pic>
        <p:nvPicPr>
          <p:cNvPr id="5" name="Picture 14"/>
          <p:cNvPicPr>
            <a:picLocks noChangeAspect="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334963" y="6059755"/>
            <a:ext cx="1261304"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350838" y="361950"/>
            <a:ext cx="1320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0" y="3202590"/>
            <a:ext cx="12192000" cy="3644900"/>
          </a:xfrm>
          <a:prstGeom prst="rect">
            <a:avLst/>
          </a:prstGeom>
          <a:solidFill>
            <a:srgbClr val="446D5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dirty="0"/>
          </a:p>
        </p:txBody>
      </p:sp>
      <p:sp>
        <p:nvSpPr>
          <p:cNvPr id="7" name="Rektangel 6"/>
          <p:cNvSpPr/>
          <p:nvPr/>
        </p:nvSpPr>
        <p:spPr>
          <a:xfrm flipV="1">
            <a:off x="2955925" y="655638"/>
            <a:ext cx="8891588" cy="285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377" eaLnBrk="1" fontAlgn="auto" hangingPunct="1">
              <a:spcBef>
                <a:spcPts val="0"/>
              </a:spcBef>
              <a:spcAft>
                <a:spcPts val="0"/>
              </a:spcAft>
              <a:defRPr/>
            </a:pPr>
            <a:endParaRPr lang="da-DK" dirty="0"/>
          </a:p>
        </p:txBody>
      </p:sp>
      <p:sp>
        <p:nvSpPr>
          <p:cNvPr id="2" name="Title 1"/>
          <p:cNvSpPr>
            <a:spLocks noGrp="1"/>
          </p:cNvSpPr>
          <p:nvPr>
            <p:ph type="title"/>
          </p:nvPr>
        </p:nvSpPr>
        <p:spPr>
          <a:xfrm>
            <a:off x="2963863" y="785369"/>
            <a:ext cx="8893176" cy="1140587"/>
          </a:xfrm>
        </p:spPr>
        <p:txBody>
          <a:bodyPr>
            <a:normAutofit/>
          </a:bodyPr>
          <a:lstStyle>
            <a:lvl1pPr algn="r">
              <a:defRPr sz="3600">
                <a:solidFill>
                  <a:srgbClr val="1E1E1E"/>
                </a:solidFill>
              </a:defRPr>
            </a:lvl1pPr>
          </a:lstStyle>
          <a:p>
            <a:r>
              <a:rPr lang="da-DK" smtClean="0"/>
              <a:t>Klik for at redigere i master</a:t>
            </a:r>
            <a:endParaRPr lang="en-US" dirty="0"/>
          </a:p>
        </p:txBody>
      </p:sp>
      <p:sp>
        <p:nvSpPr>
          <p:cNvPr id="10" name="Text Placeholder 2"/>
          <p:cNvSpPr>
            <a:spLocks noGrp="1"/>
          </p:cNvSpPr>
          <p:nvPr>
            <p:ph type="body" idx="13"/>
          </p:nvPr>
        </p:nvSpPr>
        <p:spPr>
          <a:xfrm>
            <a:off x="2963861" y="2178369"/>
            <a:ext cx="8882699" cy="1034731"/>
          </a:xfrm>
        </p:spPr>
        <p:txBody>
          <a:bodyPr>
            <a:normAutofit/>
          </a:bodyPr>
          <a:lstStyle>
            <a:lvl1pPr marL="0" indent="0" algn="r">
              <a:buNone/>
              <a:defRPr sz="2000" b="0" i="0">
                <a:solidFill>
                  <a:srgbClr val="1E1E1E"/>
                </a:solidFill>
                <a:latin typeface="Roboto Condensed Light" charset="0"/>
                <a:ea typeface="Roboto Condensed Light" charset="0"/>
                <a:cs typeface="Roboto Condensed Ligh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a-DK" smtClean="0"/>
              <a:t>Rediger typografien i masterens</a:t>
            </a:r>
          </a:p>
        </p:txBody>
      </p:sp>
    </p:spTree>
    <p:extLst>
      <p:ext uri="{BB962C8B-B14F-4D97-AF65-F5344CB8AC3E}">
        <p14:creationId xmlns:p14="http://schemas.microsoft.com/office/powerpoint/2010/main" val="298524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vid til billede">
    <p:spTree>
      <p:nvGrpSpPr>
        <p:cNvPr id="1" name=""/>
        <p:cNvGrpSpPr/>
        <p:nvPr/>
      </p:nvGrpSpPr>
      <p:grpSpPr>
        <a:xfrm>
          <a:off x="0" y="0"/>
          <a:ext cx="0" cy="0"/>
          <a:chOff x="0" y="0"/>
          <a:chExt cx="0" cy="0"/>
        </a:xfrm>
      </p:grpSpPr>
      <p:sp>
        <p:nvSpPr>
          <p:cNvPr id="3" name="Rectangle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latin typeface="Roboto Condensed Light" charset="0"/>
            </a:endParaRPr>
          </a:p>
        </p:txBody>
      </p:sp>
      <p:sp>
        <p:nvSpPr>
          <p:cNvPr id="8" name="Picture Placeholder 7"/>
          <p:cNvSpPr>
            <a:spLocks noGrp="1"/>
          </p:cNvSpPr>
          <p:nvPr>
            <p:ph type="pic" sz="quarter" idx="10"/>
          </p:nvPr>
        </p:nvSpPr>
        <p:spPr>
          <a:xfrm>
            <a:off x="334964" y="368300"/>
            <a:ext cx="11522075" cy="6121400"/>
          </a:xfrm>
        </p:spPr>
        <p:txBody>
          <a:bodyPr rtlCol="0">
            <a:normAutofit/>
          </a:bodyPr>
          <a:lstStyle>
            <a:lvl1pPr>
              <a:defRPr>
                <a:solidFill>
                  <a:srgbClr val="0A0A0A"/>
                </a:solidFill>
              </a:defRPr>
            </a:lvl1pPr>
          </a:lstStyle>
          <a:p>
            <a:pPr lvl="0"/>
            <a:r>
              <a:rPr lang="da-DK" noProof="0" smtClean="0"/>
              <a:t>Klik på ikonet for at tilføje et billede</a:t>
            </a:r>
            <a:endParaRPr lang="en-US" noProof="0" dirty="0"/>
          </a:p>
        </p:txBody>
      </p:sp>
    </p:spTree>
    <p:extLst>
      <p:ext uri="{BB962C8B-B14F-4D97-AF65-F5344CB8AC3E}">
        <p14:creationId xmlns:p14="http://schemas.microsoft.com/office/powerpoint/2010/main" val="81903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ørk til billede">
    <p:spTree>
      <p:nvGrpSpPr>
        <p:cNvPr id="1" name=""/>
        <p:cNvGrpSpPr/>
        <p:nvPr/>
      </p:nvGrpSpPr>
      <p:grpSpPr>
        <a:xfrm>
          <a:off x="0" y="0"/>
          <a:ext cx="0" cy="0"/>
          <a:chOff x="0" y="0"/>
          <a:chExt cx="0" cy="0"/>
        </a:xfrm>
      </p:grpSpPr>
      <p:sp>
        <p:nvSpPr>
          <p:cNvPr id="3" name="Rectangle 5"/>
          <p:cNvSpPr/>
          <p:nvPr/>
        </p:nvSpPr>
        <p:spPr>
          <a:xfrm>
            <a:off x="0" y="0"/>
            <a:ext cx="12192000" cy="6858000"/>
          </a:xfrm>
          <a:prstGeom prst="rect">
            <a:avLst/>
          </a:prstGeom>
          <a:solidFill>
            <a:srgbClr val="8282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latin typeface="Roboto Condensed Light" charset="0"/>
            </a:endParaRPr>
          </a:p>
        </p:txBody>
      </p:sp>
      <p:sp>
        <p:nvSpPr>
          <p:cNvPr id="8" name="Picture Placeholder 7"/>
          <p:cNvSpPr>
            <a:spLocks noGrp="1"/>
          </p:cNvSpPr>
          <p:nvPr>
            <p:ph type="pic" sz="quarter" idx="10"/>
          </p:nvPr>
        </p:nvSpPr>
        <p:spPr>
          <a:xfrm>
            <a:off x="334964" y="368300"/>
            <a:ext cx="11522075" cy="6121400"/>
          </a:xfrm>
        </p:spPr>
        <p:txBody>
          <a:bodyPr rtlCol="0">
            <a:normAutofit/>
          </a:bodyPr>
          <a:lstStyle>
            <a:lvl1pPr>
              <a:defRPr>
                <a:solidFill>
                  <a:schemeClr val="bg1"/>
                </a:solidFill>
              </a:defRPr>
            </a:lvl1pPr>
          </a:lstStyle>
          <a:p>
            <a:pPr lvl="0"/>
            <a:r>
              <a:rPr lang="da-DK" noProof="0" smtClean="0"/>
              <a:t>Klik på ikonet for at tilføje et billede</a:t>
            </a:r>
            <a:endParaRPr lang="en-US" noProof="0" dirty="0"/>
          </a:p>
        </p:txBody>
      </p:sp>
    </p:spTree>
    <p:extLst>
      <p:ext uri="{BB962C8B-B14F-4D97-AF65-F5344CB8AC3E}">
        <p14:creationId xmlns:p14="http://schemas.microsoft.com/office/powerpoint/2010/main" val="11472451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tningsside">
    <p:spTree>
      <p:nvGrpSpPr>
        <p:cNvPr id="1" name=""/>
        <p:cNvGrpSpPr/>
        <p:nvPr/>
      </p:nvGrpSpPr>
      <p:grpSpPr>
        <a:xfrm>
          <a:off x="0" y="0"/>
          <a:ext cx="0" cy="0"/>
          <a:chOff x="0" y="0"/>
          <a:chExt cx="0" cy="0"/>
        </a:xfrm>
      </p:grpSpPr>
      <p:sp>
        <p:nvSpPr>
          <p:cNvPr id="4" name="Text Placeholder 2"/>
          <p:cNvSpPr>
            <a:spLocks noGrp="1"/>
          </p:cNvSpPr>
          <p:nvPr/>
        </p:nvSpPr>
        <p:spPr>
          <a:xfrm>
            <a:off x="3605513" y="3757037"/>
            <a:ext cx="2140768" cy="444236"/>
          </a:xfrm>
          <a:prstGeom prst="rect">
            <a:avLst/>
          </a:prstGeom>
          <a:ln>
            <a:noFill/>
          </a:ln>
        </p:spPr>
        <p:txBody>
          <a:bodyPr lIns="0" tIns="72000" rIns="0" bIns="0">
            <a:normAutofit/>
          </a:bodyPr>
          <a:lstStyle>
            <a:lvl1pPr marL="0" indent="0" algn="l" defTabSz="914377" rtl="0" eaLnBrk="1" latinLnBrk="0" hangingPunct="1">
              <a:lnSpc>
                <a:spcPct val="150000"/>
              </a:lnSpc>
              <a:spcBef>
                <a:spcPts val="1000"/>
              </a:spcBef>
              <a:spcAft>
                <a:spcPts val="1200"/>
              </a:spcAft>
              <a:buFont typeface="Arial"/>
              <a:buNone/>
              <a:defRPr sz="1200" b="0" i="0" kern="1200">
                <a:solidFill>
                  <a:srgbClr val="828282"/>
                </a:solidFill>
                <a:latin typeface="Roboto Condensed Light" charset="0"/>
                <a:ea typeface="Roboto Condensed Light" charset="0"/>
                <a:cs typeface="Roboto Condensed Light" charset="0"/>
              </a:defRPr>
            </a:lvl1pPr>
            <a:lvl2pPr marL="457189" indent="0" algn="l" defTabSz="914377" rtl="0" eaLnBrk="1" latinLnBrk="0" hangingPunct="1">
              <a:lnSpc>
                <a:spcPct val="90000"/>
              </a:lnSpc>
              <a:spcBef>
                <a:spcPts val="500"/>
              </a:spcBef>
              <a:buFont typeface="Arial"/>
              <a:buNone/>
              <a:defRPr sz="1400" b="0" i="0" kern="1200">
                <a:solidFill>
                  <a:srgbClr val="828282"/>
                </a:solidFill>
                <a:latin typeface="Roboto Condensed Light" charset="0"/>
                <a:ea typeface="Roboto Condensed Light" charset="0"/>
                <a:cs typeface="Roboto Condensed Light" charset="0"/>
              </a:defRPr>
            </a:lvl2pPr>
            <a:lvl3pPr marL="914377" indent="0" algn="l" defTabSz="914377" rtl="0" eaLnBrk="1" latinLnBrk="0" hangingPunct="1">
              <a:lnSpc>
                <a:spcPct val="90000"/>
              </a:lnSpc>
              <a:spcBef>
                <a:spcPts val="500"/>
              </a:spcBef>
              <a:buFont typeface="Arial"/>
              <a:buNone/>
              <a:defRPr sz="1200" b="0" i="0" kern="1200">
                <a:solidFill>
                  <a:srgbClr val="828282"/>
                </a:solidFill>
                <a:latin typeface="Roboto Condensed" charset="0"/>
                <a:ea typeface="Roboto Condensed" charset="0"/>
                <a:cs typeface="Roboto Condensed" charset="0"/>
              </a:defRPr>
            </a:lvl3pPr>
            <a:lvl4pPr marL="1371566"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4pPr>
            <a:lvl5pPr marL="1828754"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5pPr>
            <a:lvl6pPr marL="2285943"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fontAlgn="auto">
              <a:defRPr/>
            </a:pPr>
            <a:r>
              <a:rPr lang="en-US" dirty="0" smtClean="0">
                <a:solidFill>
                  <a:schemeClr val="accent6"/>
                </a:solidFill>
                <a:hlinkClick r:id="rId2"/>
              </a:rPr>
              <a:t>facebook.com/rehpa.dk</a:t>
            </a:r>
            <a:endParaRPr lang="en-US" dirty="0">
              <a:solidFill>
                <a:schemeClr val="accent6"/>
              </a:solidFill>
            </a:endParaRPr>
          </a:p>
        </p:txBody>
      </p:sp>
      <p:sp>
        <p:nvSpPr>
          <p:cNvPr id="6" name="Text Placeholder 2"/>
          <p:cNvSpPr>
            <a:spLocks noGrp="1"/>
          </p:cNvSpPr>
          <p:nvPr/>
        </p:nvSpPr>
        <p:spPr>
          <a:xfrm>
            <a:off x="3605512" y="4385066"/>
            <a:ext cx="2435705" cy="601042"/>
          </a:xfrm>
          <a:prstGeom prst="rect">
            <a:avLst/>
          </a:prstGeom>
          <a:ln>
            <a:noFill/>
          </a:ln>
        </p:spPr>
        <p:txBody>
          <a:bodyPr lIns="0" tIns="72000" rIns="0" bIns="0">
            <a:normAutofit/>
          </a:bodyPr>
          <a:lstStyle>
            <a:lvl1pPr marL="0" indent="0" algn="l" defTabSz="914377" rtl="0" eaLnBrk="1" latinLnBrk="0" hangingPunct="1">
              <a:lnSpc>
                <a:spcPct val="150000"/>
              </a:lnSpc>
              <a:spcBef>
                <a:spcPts val="1000"/>
              </a:spcBef>
              <a:spcAft>
                <a:spcPts val="1200"/>
              </a:spcAft>
              <a:buFont typeface="Arial"/>
              <a:buNone/>
              <a:defRPr sz="1200" b="0" i="0" kern="1200">
                <a:solidFill>
                  <a:srgbClr val="828282"/>
                </a:solidFill>
                <a:latin typeface="Roboto Condensed Light" charset="0"/>
                <a:ea typeface="Roboto Condensed Light" charset="0"/>
                <a:cs typeface="Roboto Condensed Light" charset="0"/>
              </a:defRPr>
            </a:lvl1pPr>
            <a:lvl2pPr marL="457189" indent="0" algn="l" defTabSz="914377" rtl="0" eaLnBrk="1" latinLnBrk="0" hangingPunct="1">
              <a:lnSpc>
                <a:spcPct val="90000"/>
              </a:lnSpc>
              <a:spcBef>
                <a:spcPts val="500"/>
              </a:spcBef>
              <a:buFont typeface="Arial"/>
              <a:buNone/>
              <a:defRPr sz="1400" b="0" i="0" kern="1200">
                <a:solidFill>
                  <a:srgbClr val="828282"/>
                </a:solidFill>
                <a:latin typeface="Roboto Condensed Light" charset="0"/>
                <a:ea typeface="Roboto Condensed Light" charset="0"/>
                <a:cs typeface="Roboto Condensed Light" charset="0"/>
              </a:defRPr>
            </a:lvl2pPr>
            <a:lvl3pPr marL="914377" indent="0" algn="l" defTabSz="914377" rtl="0" eaLnBrk="1" latinLnBrk="0" hangingPunct="1">
              <a:lnSpc>
                <a:spcPct val="90000"/>
              </a:lnSpc>
              <a:spcBef>
                <a:spcPts val="500"/>
              </a:spcBef>
              <a:buFont typeface="Arial"/>
              <a:buNone/>
              <a:defRPr sz="1200" b="0" i="0" kern="1200">
                <a:solidFill>
                  <a:srgbClr val="828282"/>
                </a:solidFill>
                <a:latin typeface="Roboto Condensed" charset="0"/>
                <a:ea typeface="Roboto Condensed" charset="0"/>
                <a:cs typeface="Roboto Condensed" charset="0"/>
              </a:defRPr>
            </a:lvl3pPr>
            <a:lvl4pPr marL="1371566"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4pPr>
            <a:lvl5pPr marL="1828754" indent="0" algn="l" defTabSz="914377" rtl="0" eaLnBrk="1" latinLnBrk="0" hangingPunct="1">
              <a:lnSpc>
                <a:spcPct val="90000"/>
              </a:lnSpc>
              <a:spcBef>
                <a:spcPts val="500"/>
              </a:spcBef>
              <a:buFont typeface="Arial"/>
              <a:buNone/>
              <a:defRPr sz="1000" b="0" i="0" kern="1200">
                <a:solidFill>
                  <a:srgbClr val="828282"/>
                </a:solidFill>
                <a:latin typeface="Roboto Condensed" charset="0"/>
                <a:ea typeface="Roboto Condensed" charset="0"/>
                <a:cs typeface="Roboto Condensed" charset="0"/>
              </a:defRPr>
            </a:lvl5pPr>
            <a:lvl6pPr marL="2285943"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0" marR="0" lvl="0" indent="0" algn="l" defTabSz="914377" rtl="0" eaLnBrk="1" fontAlgn="auto" latinLnBrk="0" hangingPunct="1">
              <a:lnSpc>
                <a:spcPct val="150000"/>
              </a:lnSpc>
              <a:spcBef>
                <a:spcPts val="1000"/>
              </a:spcBef>
              <a:spcAft>
                <a:spcPts val="1200"/>
              </a:spcAft>
              <a:buClrTx/>
              <a:buSzTx/>
              <a:buFont typeface="Arial"/>
              <a:buNone/>
              <a:tabLst/>
              <a:defRPr/>
            </a:pPr>
            <a:r>
              <a:rPr lang="en-US" dirty="0" smtClean="0">
                <a:solidFill>
                  <a:srgbClr val="6B6C6E"/>
                </a:solidFill>
                <a:hlinkClick r:id="rId3"/>
              </a:rPr>
              <a:t>linkedin.com/company/rehpa</a:t>
            </a:r>
            <a:endParaRPr lang="en-US" dirty="0" smtClean="0">
              <a:solidFill>
                <a:srgbClr val="6B6C6E"/>
              </a:solidFill>
            </a:endParaRPr>
          </a:p>
          <a:p>
            <a:pPr fontAlgn="auto">
              <a:defRPr/>
            </a:pPr>
            <a:endParaRPr lang="en-US" dirty="0">
              <a:solidFill>
                <a:srgbClr val="6B6C6E"/>
              </a:solidFill>
            </a:endParaRPr>
          </a:p>
        </p:txBody>
      </p:sp>
      <p:sp>
        <p:nvSpPr>
          <p:cNvPr id="2" name="Title 1"/>
          <p:cNvSpPr>
            <a:spLocks noGrp="1"/>
          </p:cNvSpPr>
          <p:nvPr>
            <p:ph type="title"/>
          </p:nvPr>
        </p:nvSpPr>
        <p:spPr>
          <a:xfrm>
            <a:off x="2963864" y="1219028"/>
            <a:ext cx="6262433" cy="1004396"/>
          </a:xfrm>
        </p:spPr>
        <p:txBody>
          <a:bodyPr>
            <a:normAutofit/>
          </a:bodyPr>
          <a:lstStyle>
            <a:lvl1pPr>
              <a:defRPr sz="3600">
                <a:solidFill>
                  <a:srgbClr val="0A0A0A"/>
                </a:solidFill>
              </a:defRPr>
            </a:lvl1pPr>
          </a:lstStyle>
          <a:p>
            <a:r>
              <a:rPr lang="da-DK" smtClean="0"/>
              <a:t>Klik for at redigere i master</a:t>
            </a:r>
            <a:endParaRPr lang="en-US" dirty="0"/>
          </a:p>
        </p:txBody>
      </p:sp>
      <p:sp>
        <p:nvSpPr>
          <p:cNvPr id="10" name="Text Placeholder 2"/>
          <p:cNvSpPr>
            <a:spLocks noGrp="1"/>
          </p:cNvSpPr>
          <p:nvPr>
            <p:ph type="body" idx="13"/>
          </p:nvPr>
        </p:nvSpPr>
        <p:spPr>
          <a:xfrm>
            <a:off x="2963864" y="2442927"/>
            <a:ext cx="6262433" cy="1127347"/>
          </a:xfrm>
        </p:spPr>
        <p:txBody>
          <a:bodyPr>
            <a:normAutofit/>
          </a:bodyPr>
          <a:lstStyle>
            <a:lvl1pPr marL="0" indent="0" defTabSz="914377" fontAlgn="auto">
              <a:spcAft>
                <a:spcPts val="0"/>
              </a:spcAft>
              <a:buFont typeface="Arial"/>
              <a:buNone/>
              <a:defRPr sz="2000" b="0" i="0">
                <a:solidFill>
                  <a:srgbClr val="0A0A0A"/>
                </a:solidFill>
                <a:latin typeface="Roboto Condensed Light" charset="0"/>
                <a:ea typeface="Roboto Condensed Light" charset="0"/>
                <a:cs typeface="Roboto Condensed Ligh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defTabSz="914377" fontAlgn="auto">
              <a:spcAft>
                <a:spcPts val="0"/>
              </a:spcAft>
              <a:buFont typeface="Arial"/>
              <a:buNone/>
              <a:defRPr/>
            </a:pPr>
            <a:r>
              <a:rPr lang="da-DK" smtClean="0"/>
              <a:t>Rediger typografien i masterens</a:t>
            </a:r>
          </a:p>
        </p:txBody>
      </p:sp>
      <p:grpSp>
        <p:nvGrpSpPr>
          <p:cNvPr id="14" name="Gruppe 13"/>
          <p:cNvGrpSpPr/>
          <p:nvPr userDrawn="1"/>
        </p:nvGrpSpPr>
        <p:grpSpPr>
          <a:xfrm>
            <a:off x="2986753" y="3757037"/>
            <a:ext cx="469475" cy="1080895"/>
            <a:chOff x="2986753" y="3641529"/>
            <a:chExt cx="469475" cy="1080895"/>
          </a:xfrm>
        </p:grpSpPr>
        <p:pic>
          <p:nvPicPr>
            <p:cNvPr id="8" name="Billed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86753" y="3641529"/>
              <a:ext cx="469475" cy="475200"/>
            </a:xfrm>
            <a:prstGeom prst="rect">
              <a:avLst/>
            </a:prstGeom>
          </p:spPr>
        </p:pic>
        <p:pic>
          <p:nvPicPr>
            <p:cNvPr id="11" name="Billed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86753" y="4247224"/>
              <a:ext cx="467566" cy="475200"/>
            </a:xfrm>
            <a:prstGeom prst="rect">
              <a:avLst/>
            </a:prstGeom>
          </p:spPr>
        </p:pic>
      </p:grpSp>
    </p:spTree>
    <p:extLst>
      <p:ext uri="{BB962C8B-B14F-4D97-AF65-F5344CB8AC3E}">
        <p14:creationId xmlns:p14="http://schemas.microsoft.com/office/powerpoint/2010/main" val="42846877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M. billede og pladsholder">
    <p:spTree>
      <p:nvGrpSpPr>
        <p:cNvPr id="1" name=""/>
        <p:cNvGrpSpPr/>
        <p:nvPr/>
      </p:nvGrpSpPr>
      <p:grpSpPr>
        <a:xfrm>
          <a:off x="0" y="0"/>
          <a:ext cx="0" cy="0"/>
          <a:chOff x="0" y="0"/>
          <a:chExt cx="0" cy="0"/>
        </a:xfrm>
      </p:grpSpPr>
      <p:sp>
        <p:nvSpPr>
          <p:cNvPr id="4" name="Rectangle 17"/>
          <p:cNvSpPr/>
          <p:nvPr/>
        </p:nvSpPr>
        <p:spPr>
          <a:xfrm>
            <a:off x="3175"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latin typeface="Roboto Condensed Light" charset="0"/>
            </a:endParaRPr>
          </a:p>
        </p:txBody>
      </p:sp>
      <p:pic>
        <p:nvPicPr>
          <p:cNvPr id="5" name="Billed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3213100"/>
            <a:ext cx="12192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p:cNvPicPr>
            <a:picLocks noChangeAspect="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334965" y="5975675"/>
            <a:ext cx="1261304"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p:nvPicPr>
        <p:blipFill>
          <a:blip r:embed="rId4">
            <a:lum bright="-40000" contrast="40000"/>
            <a:extLst>
              <a:ext uri="{28A0092B-C50C-407E-A947-70E740481C1C}">
                <a14:useLocalDpi xmlns:a14="http://schemas.microsoft.com/office/drawing/2010/main" val="0"/>
              </a:ext>
            </a:extLst>
          </a:blip>
          <a:srcRect/>
          <a:stretch>
            <a:fillRect/>
          </a:stretch>
        </p:blipFill>
        <p:spPr bwMode="auto">
          <a:xfrm>
            <a:off x="350838" y="361950"/>
            <a:ext cx="1320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flipV="1">
            <a:off x="2955925" y="655638"/>
            <a:ext cx="8891588" cy="285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377" eaLnBrk="1" fontAlgn="auto" hangingPunct="1">
              <a:spcBef>
                <a:spcPts val="0"/>
              </a:spcBef>
              <a:spcAft>
                <a:spcPts val="0"/>
              </a:spcAft>
              <a:defRPr/>
            </a:pPr>
            <a:endParaRPr lang="da-DK" dirty="0"/>
          </a:p>
        </p:txBody>
      </p:sp>
      <p:sp>
        <p:nvSpPr>
          <p:cNvPr id="14" name="Title 1"/>
          <p:cNvSpPr>
            <a:spLocks noGrp="1"/>
          </p:cNvSpPr>
          <p:nvPr>
            <p:ph type="title"/>
          </p:nvPr>
        </p:nvSpPr>
        <p:spPr>
          <a:xfrm>
            <a:off x="2963863" y="785369"/>
            <a:ext cx="8893176" cy="1140587"/>
          </a:xfrm>
        </p:spPr>
        <p:txBody>
          <a:bodyPr>
            <a:normAutofit/>
          </a:bodyPr>
          <a:lstStyle>
            <a:lvl1pPr algn="r">
              <a:defRPr sz="3600">
                <a:solidFill>
                  <a:srgbClr val="1E1E1E"/>
                </a:solidFill>
              </a:defRPr>
            </a:lvl1pPr>
          </a:lstStyle>
          <a:p>
            <a:r>
              <a:rPr lang="da-DK" smtClean="0"/>
              <a:t>Klik for at redigere i master</a:t>
            </a:r>
            <a:endParaRPr lang="en-US" dirty="0"/>
          </a:p>
        </p:txBody>
      </p:sp>
      <p:sp>
        <p:nvSpPr>
          <p:cNvPr id="15" name="Text Placeholder 2"/>
          <p:cNvSpPr>
            <a:spLocks noGrp="1"/>
          </p:cNvSpPr>
          <p:nvPr>
            <p:ph type="body" idx="13"/>
          </p:nvPr>
        </p:nvSpPr>
        <p:spPr>
          <a:xfrm>
            <a:off x="2963861" y="2178369"/>
            <a:ext cx="8882699" cy="1034731"/>
          </a:xfrm>
        </p:spPr>
        <p:txBody>
          <a:bodyPr>
            <a:normAutofit/>
          </a:bodyPr>
          <a:lstStyle>
            <a:lvl1pPr marL="0" indent="0" algn="r">
              <a:buNone/>
              <a:defRPr sz="2000" b="0" i="0">
                <a:solidFill>
                  <a:srgbClr val="0A0A0A"/>
                </a:solidFill>
                <a:latin typeface="Roboto Condensed Light" charset="0"/>
                <a:ea typeface="Roboto Condensed Light" charset="0"/>
                <a:cs typeface="Roboto Condensed Ligh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a-DK" smtClean="0"/>
              <a:t>Rediger typografien i masterens</a:t>
            </a:r>
          </a:p>
        </p:txBody>
      </p:sp>
    </p:spTree>
    <p:extLst>
      <p:ext uri="{BB962C8B-B14F-4D97-AF65-F5344CB8AC3E}">
        <p14:creationId xmlns:p14="http://schemas.microsoft.com/office/powerpoint/2010/main" val="27102716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M. billede">
    <p:spTree>
      <p:nvGrpSpPr>
        <p:cNvPr id="1" name=""/>
        <p:cNvGrpSpPr/>
        <p:nvPr/>
      </p:nvGrpSpPr>
      <p:grpSpPr>
        <a:xfrm>
          <a:off x="0" y="0"/>
          <a:ext cx="0" cy="0"/>
          <a:chOff x="0" y="0"/>
          <a:chExt cx="0" cy="0"/>
        </a:xfrm>
      </p:grpSpPr>
      <p:sp>
        <p:nvSpPr>
          <p:cNvPr id="7" name="BG"/>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spcBef>
                <a:spcPts val="0"/>
              </a:spcBef>
              <a:spcAft>
                <a:spcPts val="0"/>
              </a:spcAft>
              <a:defRPr/>
            </a:pPr>
            <a:endParaRPr lang="en-US" sz="1351" dirty="0">
              <a:latin typeface="Roboto Condensed Light" charset="0"/>
            </a:endParaRPr>
          </a:p>
        </p:txBody>
      </p:sp>
      <p:pic>
        <p:nvPicPr>
          <p:cNvPr id="8" name="Picture 9"/>
          <p:cNvPicPr>
            <a:picLocks noChangeAspect="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350838" y="361950"/>
            <a:ext cx="13208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p:cNvSpPr/>
          <p:nvPr/>
        </p:nvSpPr>
        <p:spPr>
          <a:xfrm flipV="1">
            <a:off x="2955925" y="655638"/>
            <a:ext cx="8891588" cy="285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377" eaLnBrk="1" fontAlgn="auto" hangingPunct="1">
              <a:spcBef>
                <a:spcPts val="0"/>
              </a:spcBef>
              <a:spcAft>
                <a:spcPts val="0"/>
              </a:spcAft>
              <a:defRPr/>
            </a:pPr>
            <a:endParaRPr lang="da-DK" dirty="0"/>
          </a:p>
        </p:txBody>
      </p:sp>
      <p:sp>
        <p:nvSpPr>
          <p:cNvPr id="22" name="3. Picture placeholder" title="3. Picture placeholder"/>
          <p:cNvSpPr>
            <a:spLocks noGrp="1"/>
          </p:cNvSpPr>
          <p:nvPr>
            <p:ph type="pic" sz="quarter" idx="19"/>
          </p:nvPr>
        </p:nvSpPr>
        <p:spPr>
          <a:xfrm>
            <a:off x="0" y="3224435"/>
            <a:ext cx="12192000" cy="3633565"/>
          </a:xfrm>
        </p:spPr>
        <p:txBody>
          <a:bodyPr lIns="180000" tIns="251999" rtlCol="0">
            <a:normAutofit/>
          </a:bodyPr>
          <a:lstStyle>
            <a:lvl1pPr marL="0" marR="0" indent="0" algn="l" defTabSz="914377" rtl="0" eaLnBrk="1" fontAlgn="auto" latinLnBrk="0" hangingPunct="1">
              <a:lnSpc>
                <a:spcPct val="90000"/>
              </a:lnSpc>
              <a:spcBef>
                <a:spcPts val="1000"/>
              </a:spcBef>
              <a:spcAft>
                <a:spcPts val="0"/>
              </a:spcAft>
              <a:buClrTx/>
              <a:buSzTx/>
              <a:buFont typeface="Arial"/>
              <a:buNone/>
              <a:tabLst/>
              <a:defRPr sz="1200">
                <a:solidFill>
                  <a:schemeClr val="accent6"/>
                </a:solidFill>
              </a:defRPr>
            </a:lvl1pPr>
          </a:lstStyle>
          <a:p>
            <a:pPr lvl="0"/>
            <a:r>
              <a:rPr lang="da-DK" noProof="0" smtClean="0"/>
              <a:t>Klik på ikonet for at tilføje et billede</a:t>
            </a:r>
            <a:endParaRPr lang="en-US" noProof="0" dirty="0" smtClean="0"/>
          </a:p>
        </p:txBody>
      </p:sp>
      <p:sp>
        <p:nvSpPr>
          <p:cNvPr id="6" name="2. Picture opacity" title="2. Picture opacity"/>
          <p:cNvSpPr>
            <a:spLocks noGrp="1"/>
          </p:cNvSpPr>
          <p:nvPr>
            <p:ph sz="quarter" idx="20"/>
          </p:nvPr>
        </p:nvSpPr>
        <p:spPr>
          <a:xfrm>
            <a:off x="-2630077" y="3224434"/>
            <a:ext cx="14822078" cy="3633566"/>
          </a:xfrm>
          <a:solidFill>
            <a:schemeClr val="bg1">
              <a:alpha val="60000"/>
            </a:schemeClr>
          </a:solidFill>
        </p:spPr>
        <p:txBody>
          <a:bodyPr>
            <a:normAutofit/>
          </a:bodyPr>
          <a:lstStyle>
            <a:lvl1pPr>
              <a:defRPr sz="1200"/>
            </a:lvl1pPr>
          </a:lstStyle>
          <a:p>
            <a:pPr lvl="0"/>
            <a:r>
              <a:rPr lang="da-DK" smtClean="0"/>
              <a:t>Rediger typografien i masterens</a:t>
            </a:r>
          </a:p>
        </p:txBody>
      </p:sp>
      <p:sp>
        <p:nvSpPr>
          <p:cNvPr id="15" name="Title"/>
          <p:cNvSpPr>
            <a:spLocks noGrp="1"/>
          </p:cNvSpPr>
          <p:nvPr>
            <p:ph type="title"/>
          </p:nvPr>
        </p:nvSpPr>
        <p:spPr>
          <a:xfrm>
            <a:off x="2963863" y="785369"/>
            <a:ext cx="8893176" cy="1140587"/>
          </a:xfrm>
        </p:spPr>
        <p:txBody>
          <a:bodyPr>
            <a:normAutofit/>
          </a:bodyPr>
          <a:lstStyle>
            <a:lvl1pPr algn="r">
              <a:defRPr sz="3600">
                <a:solidFill>
                  <a:srgbClr val="0A0A0A"/>
                </a:solidFill>
              </a:defRPr>
            </a:lvl1pPr>
          </a:lstStyle>
          <a:p>
            <a:r>
              <a:rPr lang="da-DK" smtClean="0"/>
              <a:t>Klik for at redigere i master</a:t>
            </a:r>
            <a:endParaRPr lang="en-US" dirty="0"/>
          </a:p>
        </p:txBody>
      </p:sp>
      <p:sp>
        <p:nvSpPr>
          <p:cNvPr id="16" name="Text"/>
          <p:cNvSpPr>
            <a:spLocks noGrp="1"/>
          </p:cNvSpPr>
          <p:nvPr>
            <p:ph type="body" idx="13"/>
          </p:nvPr>
        </p:nvSpPr>
        <p:spPr>
          <a:xfrm>
            <a:off x="2963861" y="2178369"/>
            <a:ext cx="8882699" cy="1034731"/>
          </a:xfrm>
        </p:spPr>
        <p:txBody>
          <a:bodyPr>
            <a:normAutofit/>
          </a:bodyPr>
          <a:lstStyle>
            <a:lvl1pPr marL="0" indent="0" algn="r">
              <a:buNone/>
              <a:defRPr sz="2000" b="0" i="0">
                <a:solidFill>
                  <a:srgbClr val="0A0A0A"/>
                </a:solidFill>
                <a:latin typeface="Roboto Condensed Light" charset="0"/>
                <a:ea typeface="Roboto Condensed Light" charset="0"/>
                <a:cs typeface="Roboto Condensed Light"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a-DK" smtClean="0"/>
              <a:t>Rediger typografien i masterens</a:t>
            </a:r>
          </a:p>
        </p:txBody>
      </p:sp>
      <p:sp>
        <p:nvSpPr>
          <p:cNvPr id="11" name="1. SDU + RS logo" title="1. SDU + RS logo"/>
          <p:cNvSpPr>
            <a:spLocks noGrp="1"/>
          </p:cNvSpPr>
          <p:nvPr>
            <p:ph type="pic" sz="quarter" idx="21"/>
          </p:nvPr>
        </p:nvSpPr>
        <p:spPr>
          <a:xfrm>
            <a:off x="334963" y="5974932"/>
            <a:ext cx="1534478" cy="540000"/>
          </a:xfrm>
          <a:blipFill dpi="0" rotWithShape="1">
            <a:blip r:embed="rId3">
              <a:alphaModFix amt="85000"/>
              <a:lum bright="-40000"/>
            </a:blip>
            <a:srcRect/>
            <a:stretch>
              <a:fillRect/>
            </a:stretch>
          </a:blipFill>
        </p:spPr>
        <p:txBody>
          <a:bodyPr rtlCol="0">
            <a:normAutofit/>
          </a:bodyPr>
          <a:lstStyle/>
          <a:p>
            <a:pPr lvl="0"/>
            <a:r>
              <a:rPr lang="da-DK" noProof="0" smtClean="0"/>
              <a:t>Klik på ikonet for at tilføje et billede</a:t>
            </a:r>
            <a:endParaRPr lang="en-US" noProof="0" dirty="0"/>
          </a:p>
        </p:txBody>
      </p:sp>
    </p:spTree>
    <p:extLst>
      <p:ext uri="{BB962C8B-B14F-4D97-AF65-F5344CB8AC3E}">
        <p14:creationId xmlns:p14="http://schemas.microsoft.com/office/powerpoint/2010/main" val="5253388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ekstafsni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63865" y="2011680"/>
            <a:ext cx="8893175" cy="4136872"/>
          </a:xfrm>
        </p:spPr>
        <p:txBody>
          <a:bodyPr>
            <a:normAutofit/>
          </a:bodyPr>
          <a:lstStyle>
            <a:lvl1pPr marL="0" indent="0" algn="l">
              <a:buNone/>
              <a:defRPr sz="1800">
                <a:solidFill>
                  <a:srgbClr val="0A0A0A"/>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a-DK" smtClean="0"/>
              <a:t>Klik for at redigere undertiteltypografien i masteren</a:t>
            </a:r>
            <a:endParaRPr lang="en-US" dirty="0"/>
          </a:p>
        </p:txBody>
      </p:sp>
      <p:sp>
        <p:nvSpPr>
          <p:cNvPr id="4" name="Slide Number Placeholder 5"/>
          <p:cNvSpPr>
            <a:spLocks noGrp="1"/>
          </p:cNvSpPr>
          <p:nvPr>
            <p:ph type="sldNum" sz="quarter" idx="10"/>
          </p:nvPr>
        </p:nvSpPr>
        <p:spPr>
          <a:xfrm>
            <a:off x="9113838" y="6234438"/>
            <a:ext cx="2743200" cy="365125"/>
          </a:xfrm>
        </p:spPr>
        <p:txBody>
          <a:bodyPr/>
          <a:lstStyle>
            <a:lvl1pPr>
              <a:defRPr smtClean="0">
                <a:solidFill>
                  <a:srgbClr val="0A0A0A"/>
                </a:solidFill>
              </a:defRPr>
            </a:lvl1pPr>
          </a:lstStyle>
          <a:p>
            <a:pPr>
              <a:defRPr/>
            </a:pPr>
            <a:fld id="{200D652F-B679-4FC1-A266-D0CCEE132556}" type="slidenum">
              <a:rPr lang="en-US"/>
              <a:pPr>
                <a:defRPr/>
              </a:pPr>
              <a:t>‹nr.›</a:t>
            </a:fld>
            <a:endParaRPr lang="en-US" dirty="0"/>
          </a:p>
        </p:txBody>
      </p:sp>
      <p:sp>
        <p:nvSpPr>
          <p:cNvPr id="8" name="Title Placeholder 1"/>
          <p:cNvSpPr>
            <a:spLocks noGrp="1"/>
          </p:cNvSpPr>
          <p:nvPr>
            <p:ph type="title"/>
          </p:nvPr>
        </p:nvSpPr>
        <p:spPr>
          <a:xfrm>
            <a:off x="2954330" y="896359"/>
            <a:ext cx="8893175" cy="911031"/>
          </a:xfrm>
          <a:prstGeom prst="rect">
            <a:avLst/>
          </a:prstGeom>
        </p:spPr>
        <p:txBody>
          <a:bodyPr rtlCol="0">
            <a:normAutofit/>
          </a:bodyPr>
          <a:lstStyle>
            <a:lvl1pPr>
              <a:defRPr baseline="0">
                <a:solidFill>
                  <a:srgbClr val="0A0A0A"/>
                </a:solidFill>
              </a:defRPr>
            </a:lvl1pPr>
          </a:lstStyle>
          <a:p>
            <a:r>
              <a:rPr lang="da-DK" smtClean="0"/>
              <a:t>Klik for at redigere i master</a:t>
            </a:r>
            <a:endParaRPr lang="en-US" dirty="0"/>
          </a:p>
        </p:txBody>
      </p:sp>
    </p:spTree>
    <p:extLst>
      <p:ext uri="{BB962C8B-B14F-4D97-AF65-F5344CB8AC3E}">
        <p14:creationId xmlns:p14="http://schemas.microsoft.com/office/powerpoint/2010/main" val="16100374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abel/skema">
    <p:spTree>
      <p:nvGrpSpPr>
        <p:cNvPr id="1" name=""/>
        <p:cNvGrpSpPr/>
        <p:nvPr/>
      </p:nvGrpSpPr>
      <p:grpSpPr>
        <a:xfrm>
          <a:off x="0" y="0"/>
          <a:ext cx="0" cy="0"/>
          <a:chOff x="0" y="0"/>
          <a:chExt cx="0" cy="0"/>
        </a:xfrm>
      </p:grpSpPr>
      <p:sp>
        <p:nvSpPr>
          <p:cNvPr id="5" name="Table Placeholder 4"/>
          <p:cNvSpPr>
            <a:spLocks noGrp="1"/>
          </p:cNvSpPr>
          <p:nvPr>
            <p:ph type="tbl" sz="quarter" idx="13"/>
          </p:nvPr>
        </p:nvSpPr>
        <p:spPr>
          <a:xfrm>
            <a:off x="2963865" y="2059805"/>
            <a:ext cx="8893175" cy="4036195"/>
          </a:xfrm>
          <a:noFill/>
        </p:spPr>
        <p:txBody>
          <a:bodyPr rtlCol="0">
            <a:normAutofit/>
          </a:bodyPr>
          <a:lstStyle>
            <a:lvl1pPr>
              <a:defRPr sz="1400" baseline="0">
                <a:solidFill>
                  <a:srgbClr val="0A0A0A"/>
                </a:solidFill>
              </a:defRPr>
            </a:lvl1pPr>
          </a:lstStyle>
          <a:p>
            <a:pPr lvl="0"/>
            <a:r>
              <a:rPr lang="da-DK" noProof="0" smtClean="0"/>
              <a:t>Klik på ikonet for at tilføje en tabel</a:t>
            </a:r>
            <a:endParaRPr lang="en-US" noProof="0" dirty="0"/>
          </a:p>
        </p:txBody>
      </p:sp>
      <p:sp>
        <p:nvSpPr>
          <p:cNvPr id="6" name="Title Placeholder 1"/>
          <p:cNvSpPr>
            <a:spLocks noGrp="1"/>
          </p:cNvSpPr>
          <p:nvPr>
            <p:ph type="title"/>
          </p:nvPr>
        </p:nvSpPr>
        <p:spPr>
          <a:xfrm>
            <a:off x="2954330" y="885849"/>
            <a:ext cx="8893175" cy="911031"/>
          </a:xfrm>
          <a:prstGeom prst="rect">
            <a:avLst/>
          </a:prstGeom>
        </p:spPr>
        <p:txBody>
          <a:bodyPr rtlCol="0">
            <a:normAutofit/>
          </a:bodyPr>
          <a:lstStyle>
            <a:lvl1pPr>
              <a:defRPr baseline="0">
                <a:solidFill>
                  <a:srgbClr val="0A0A0A"/>
                </a:solidFill>
              </a:defRPr>
            </a:lvl1pPr>
          </a:lstStyle>
          <a:p>
            <a:r>
              <a:rPr lang="da-DK" smtClean="0"/>
              <a:t>Klik for at redigere i master</a:t>
            </a:r>
            <a:endParaRPr lang="en-US" dirty="0"/>
          </a:p>
        </p:txBody>
      </p:sp>
      <p:sp>
        <p:nvSpPr>
          <p:cNvPr id="4" name="Slide Number Placeholder 5"/>
          <p:cNvSpPr>
            <a:spLocks noGrp="1"/>
          </p:cNvSpPr>
          <p:nvPr>
            <p:ph type="sldNum" sz="quarter" idx="14"/>
          </p:nvPr>
        </p:nvSpPr>
        <p:spPr>
          <a:xfrm>
            <a:off x="9113838" y="6234438"/>
            <a:ext cx="2743200" cy="365125"/>
          </a:xfrm>
        </p:spPr>
        <p:txBody>
          <a:bodyPr/>
          <a:lstStyle>
            <a:lvl1pPr>
              <a:defRPr smtClean="0">
                <a:solidFill>
                  <a:srgbClr val="0A0A0A"/>
                </a:solidFill>
              </a:defRPr>
            </a:lvl1pPr>
          </a:lstStyle>
          <a:p>
            <a:pPr>
              <a:defRPr/>
            </a:pPr>
            <a:fld id="{5BC119E6-8302-423F-9556-44BD5C52DD8F}" type="slidenum">
              <a:rPr lang="en-US"/>
              <a:pPr>
                <a:defRPr/>
              </a:pPr>
              <a:t>‹nr.›</a:t>
            </a:fld>
            <a:endParaRPr lang="en-US" dirty="0"/>
          </a:p>
        </p:txBody>
      </p:sp>
    </p:spTree>
    <p:extLst>
      <p:ext uri="{BB962C8B-B14F-4D97-AF65-F5344CB8AC3E}">
        <p14:creationId xmlns:p14="http://schemas.microsoft.com/office/powerpoint/2010/main" val="40363857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punktafsnit">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3865" y="2069431"/>
            <a:ext cx="8893175" cy="4100141"/>
          </a:xfrm>
        </p:spPr>
        <p:txBody>
          <a:bodyPr/>
          <a:lstStyle>
            <a:lvl1pPr>
              <a:defRPr>
                <a:solidFill>
                  <a:srgbClr val="0A0A0A"/>
                </a:solidFill>
              </a:defRPr>
            </a:lvl1pPr>
            <a:lvl2pPr>
              <a:defRPr>
                <a:solidFill>
                  <a:srgbClr val="0A0A0A"/>
                </a:solidFill>
              </a:defRPr>
            </a:lvl2pPr>
            <a:lvl3pPr>
              <a:defRPr>
                <a:solidFill>
                  <a:srgbClr val="0A0A0A"/>
                </a:solidFill>
              </a:defRPr>
            </a:lvl3pPr>
            <a:lvl4pPr>
              <a:defRPr>
                <a:solidFill>
                  <a:srgbClr val="0A0A0A"/>
                </a:solidFill>
              </a:defRPr>
            </a:lvl4pPr>
            <a:lvl5pPr>
              <a:defRPr>
                <a:solidFill>
                  <a:srgbClr val="0A0A0A"/>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itle Placeholder 1"/>
          <p:cNvSpPr>
            <a:spLocks noGrp="1"/>
          </p:cNvSpPr>
          <p:nvPr>
            <p:ph type="title"/>
          </p:nvPr>
        </p:nvSpPr>
        <p:spPr>
          <a:xfrm>
            <a:off x="2954330" y="896359"/>
            <a:ext cx="8893175" cy="920658"/>
          </a:xfrm>
          <a:prstGeom prst="rect">
            <a:avLst/>
          </a:prstGeom>
        </p:spPr>
        <p:txBody>
          <a:bodyPr rtlCol="0">
            <a:normAutofit/>
          </a:bodyPr>
          <a:lstStyle>
            <a:lvl1pPr>
              <a:defRPr>
                <a:solidFill>
                  <a:srgbClr val="0A0A0A"/>
                </a:solidFill>
              </a:defRPr>
            </a:lvl1pPr>
          </a:lstStyle>
          <a:p>
            <a:r>
              <a:rPr lang="da-DK" smtClean="0"/>
              <a:t>Klik for at redigere i master</a:t>
            </a:r>
            <a:endParaRPr lang="en-US" dirty="0"/>
          </a:p>
        </p:txBody>
      </p:sp>
      <p:sp>
        <p:nvSpPr>
          <p:cNvPr id="4" name="Slide Number Placeholder 5"/>
          <p:cNvSpPr>
            <a:spLocks noGrp="1"/>
          </p:cNvSpPr>
          <p:nvPr>
            <p:ph type="sldNum" sz="quarter" idx="10"/>
          </p:nvPr>
        </p:nvSpPr>
        <p:spPr>
          <a:xfrm>
            <a:off x="9113838" y="6255458"/>
            <a:ext cx="2743200" cy="365125"/>
          </a:xfrm>
        </p:spPr>
        <p:txBody>
          <a:bodyPr/>
          <a:lstStyle>
            <a:lvl1pPr>
              <a:defRPr smtClean="0">
                <a:solidFill>
                  <a:srgbClr val="0A0A0A"/>
                </a:solidFill>
              </a:defRPr>
            </a:lvl1pPr>
          </a:lstStyle>
          <a:p>
            <a:pPr>
              <a:defRPr/>
            </a:pPr>
            <a:fld id="{24EB4BD8-4E43-4C20-B597-35379CF4BB7C}" type="slidenum">
              <a:rPr lang="en-US"/>
              <a:pPr>
                <a:defRPr/>
              </a:pPr>
              <a:t>‹nr.›</a:t>
            </a:fld>
            <a:endParaRPr lang="en-US" dirty="0"/>
          </a:p>
        </p:txBody>
      </p:sp>
    </p:spTree>
    <p:extLst>
      <p:ext uri="{BB962C8B-B14F-4D97-AF65-F5344CB8AC3E}">
        <p14:creationId xmlns:p14="http://schemas.microsoft.com/office/powerpoint/2010/main" val="34813364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obblet punktafsni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54330" y="2059806"/>
            <a:ext cx="4320000" cy="4163019"/>
          </a:xfrm>
        </p:spPr>
        <p:txBody>
          <a:bodyPr/>
          <a:lstStyle>
            <a:lvl1pPr>
              <a:defRPr>
                <a:solidFill>
                  <a:srgbClr val="0A0A0A"/>
                </a:solidFill>
              </a:defRPr>
            </a:lvl1pPr>
            <a:lvl2pPr>
              <a:defRPr>
                <a:solidFill>
                  <a:srgbClr val="0A0A0A"/>
                </a:solidFill>
              </a:defRPr>
            </a:lvl2pPr>
            <a:lvl3pPr>
              <a:defRPr>
                <a:solidFill>
                  <a:srgbClr val="0A0A0A"/>
                </a:solidFill>
              </a:defRPr>
            </a:lvl3pPr>
            <a:lvl4pPr>
              <a:defRPr>
                <a:solidFill>
                  <a:srgbClr val="0A0A0A"/>
                </a:solidFill>
              </a:defRPr>
            </a:lvl4pPr>
            <a:lvl5pPr>
              <a:defRPr>
                <a:solidFill>
                  <a:srgbClr val="0A0A0A"/>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7537037" y="2059806"/>
            <a:ext cx="4320000" cy="4163019"/>
          </a:xfrm>
        </p:spPr>
        <p:txBody>
          <a:bodyPr/>
          <a:lstStyle>
            <a:lvl1pPr>
              <a:defRPr>
                <a:solidFill>
                  <a:srgbClr val="0A0A0A"/>
                </a:solidFill>
              </a:defRPr>
            </a:lvl1pPr>
            <a:lvl2pPr>
              <a:defRPr>
                <a:solidFill>
                  <a:srgbClr val="0A0A0A"/>
                </a:solidFill>
              </a:defRPr>
            </a:lvl2pPr>
            <a:lvl3pPr>
              <a:defRPr>
                <a:solidFill>
                  <a:srgbClr val="0A0A0A"/>
                </a:solidFill>
              </a:defRPr>
            </a:lvl3pPr>
            <a:lvl4pPr>
              <a:defRPr>
                <a:solidFill>
                  <a:srgbClr val="0A0A0A"/>
                </a:solidFill>
              </a:defRPr>
            </a:lvl4pPr>
            <a:lvl5pPr>
              <a:defRPr>
                <a:solidFill>
                  <a:srgbClr val="0A0A0A"/>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0F384217-00C7-4EC6-A7B7-6A1F5A630451}" type="slidenum">
              <a:rPr lang="en-US"/>
              <a:pPr>
                <a:defRPr/>
              </a:pPr>
              <a:t>‹nr.›</a:t>
            </a:fld>
            <a:endParaRPr lang="en-US" dirty="0"/>
          </a:p>
        </p:txBody>
      </p:sp>
      <p:sp>
        <p:nvSpPr>
          <p:cNvPr id="7" name="Title Placeholder 1"/>
          <p:cNvSpPr>
            <a:spLocks noGrp="1"/>
          </p:cNvSpPr>
          <p:nvPr>
            <p:ph type="title"/>
          </p:nvPr>
        </p:nvSpPr>
        <p:spPr>
          <a:xfrm>
            <a:off x="2954330" y="896359"/>
            <a:ext cx="8893175" cy="920658"/>
          </a:xfrm>
          <a:prstGeom prst="rect">
            <a:avLst/>
          </a:prstGeom>
        </p:spPr>
        <p:txBody>
          <a:bodyPr rtlCol="0">
            <a:normAutofit/>
          </a:bodyPr>
          <a:lstStyle>
            <a:lvl1pPr>
              <a:defRPr>
                <a:solidFill>
                  <a:srgbClr val="0A0A0A"/>
                </a:solidFill>
              </a:defRPr>
            </a:lvl1pPr>
          </a:lstStyle>
          <a:p>
            <a:r>
              <a:rPr lang="da-DK" smtClean="0"/>
              <a:t>Klik for at redigere i master</a:t>
            </a:r>
            <a:endParaRPr lang="en-US" dirty="0"/>
          </a:p>
        </p:txBody>
      </p:sp>
    </p:spTree>
    <p:extLst>
      <p:ext uri="{BB962C8B-B14F-4D97-AF65-F5344CB8AC3E}">
        <p14:creationId xmlns:p14="http://schemas.microsoft.com/office/powerpoint/2010/main" val="2293548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punktafsnit med noter">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34965" y="2079057"/>
            <a:ext cx="2398076" cy="3922350"/>
          </a:xfrm>
        </p:spPr>
        <p:txBody>
          <a:bodyPr>
            <a:normAutofit/>
          </a:bodyPr>
          <a:lstStyle>
            <a:lvl1pPr marL="0" indent="0">
              <a:lnSpc>
                <a:spcPct val="150000"/>
              </a:lnSpc>
              <a:spcAft>
                <a:spcPts val="1200"/>
              </a:spcAft>
              <a:buNone/>
              <a:defRPr sz="1200">
                <a:solidFill>
                  <a:srgbClr val="0A0A0A"/>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a-DK" smtClean="0"/>
              <a:t>Rediger typografien i masterens</a:t>
            </a:r>
          </a:p>
        </p:txBody>
      </p:sp>
      <p:sp>
        <p:nvSpPr>
          <p:cNvPr id="8" name="Content Placeholder 2"/>
          <p:cNvSpPr>
            <a:spLocks noGrp="1"/>
          </p:cNvSpPr>
          <p:nvPr>
            <p:ph idx="1"/>
          </p:nvPr>
        </p:nvSpPr>
        <p:spPr>
          <a:xfrm>
            <a:off x="2954330" y="2079057"/>
            <a:ext cx="8893175" cy="3922350"/>
          </a:xfrm>
        </p:spPr>
        <p:txBody>
          <a:bodyPr/>
          <a:lstStyle>
            <a:lvl1pPr>
              <a:defRPr>
                <a:solidFill>
                  <a:srgbClr val="0A0A0A"/>
                </a:solidFill>
              </a:defRPr>
            </a:lvl1pPr>
            <a:lvl2pPr>
              <a:defRPr>
                <a:solidFill>
                  <a:srgbClr val="0A0A0A"/>
                </a:solidFill>
              </a:defRPr>
            </a:lvl2pPr>
            <a:lvl3pPr>
              <a:defRPr>
                <a:solidFill>
                  <a:srgbClr val="0A0A0A"/>
                </a:solidFill>
              </a:defRPr>
            </a:lvl3pPr>
            <a:lvl4pPr>
              <a:defRPr>
                <a:solidFill>
                  <a:srgbClr val="0A0A0A"/>
                </a:solidFill>
              </a:defRPr>
            </a:lvl4pPr>
            <a:lvl5pPr>
              <a:defRPr>
                <a:solidFill>
                  <a:srgbClr val="0A0A0A"/>
                </a:solidFill>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50E7211-1D7B-48F8-877E-23C16AABEE90}" type="slidenum">
              <a:rPr lang="en-US"/>
              <a:pPr>
                <a:defRPr/>
              </a:pPr>
              <a:t>‹nr.›</a:t>
            </a:fld>
            <a:endParaRPr lang="en-US" dirty="0"/>
          </a:p>
        </p:txBody>
      </p:sp>
      <p:sp>
        <p:nvSpPr>
          <p:cNvPr id="7" name="Title Placeholder 1"/>
          <p:cNvSpPr>
            <a:spLocks noGrp="1"/>
          </p:cNvSpPr>
          <p:nvPr>
            <p:ph type="title"/>
          </p:nvPr>
        </p:nvSpPr>
        <p:spPr>
          <a:xfrm>
            <a:off x="2954330" y="896359"/>
            <a:ext cx="8893175" cy="920658"/>
          </a:xfrm>
          <a:prstGeom prst="rect">
            <a:avLst/>
          </a:prstGeom>
        </p:spPr>
        <p:txBody>
          <a:bodyPr rtlCol="0">
            <a:normAutofit/>
          </a:bodyPr>
          <a:lstStyle>
            <a:lvl1pPr>
              <a:defRPr>
                <a:solidFill>
                  <a:srgbClr val="0A0A0A"/>
                </a:solidFill>
              </a:defRPr>
            </a:lvl1pPr>
          </a:lstStyle>
          <a:p>
            <a:r>
              <a:rPr lang="da-DK" smtClean="0"/>
              <a:t>Klik for at redigere i master</a:t>
            </a:r>
            <a:endParaRPr lang="en-US" dirty="0"/>
          </a:p>
        </p:txBody>
      </p:sp>
    </p:spTree>
    <p:extLst>
      <p:ext uri="{BB962C8B-B14F-4D97-AF65-F5344CB8AC3E}">
        <p14:creationId xmlns:p14="http://schemas.microsoft.com/office/powerpoint/2010/main" val="16001902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billede med n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963865" y="2088681"/>
            <a:ext cx="8893175" cy="3891704"/>
          </a:xfrm>
        </p:spPr>
        <p:txBody>
          <a:bodyPr rtlCol="0">
            <a:normAutofit/>
          </a:bodyPr>
          <a:lstStyle>
            <a:lvl1pPr marL="0" indent="0">
              <a:buNone/>
              <a:defRPr sz="3200">
                <a:solidFill>
                  <a:srgbClr val="0A0A0A"/>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da-DK" noProof="0" smtClean="0"/>
              <a:t>Klik på ikonet for at tilføje et billede</a:t>
            </a:r>
            <a:endParaRPr lang="en-US" noProof="0" dirty="0"/>
          </a:p>
        </p:txBody>
      </p:sp>
      <p:sp>
        <p:nvSpPr>
          <p:cNvPr id="9" name="Text Placeholder 3"/>
          <p:cNvSpPr>
            <a:spLocks noGrp="1"/>
          </p:cNvSpPr>
          <p:nvPr>
            <p:ph type="body" sz="half" idx="2"/>
          </p:nvPr>
        </p:nvSpPr>
        <p:spPr>
          <a:xfrm>
            <a:off x="334965" y="2088680"/>
            <a:ext cx="2398076" cy="3891705"/>
          </a:xfrm>
        </p:spPr>
        <p:txBody>
          <a:bodyPr>
            <a:normAutofit/>
          </a:bodyPr>
          <a:lstStyle>
            <a:lvl1pPr marL="0" indent="0">
              <a:lnSpc>
                <a:spcPct val="150000"/>
              </a:lnSpc>
              <a:buNone/>
              <a:defRPr sz="1200">
                <a:solidFill>
                  <a:srgbClr val="0A0A0A"/>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a-DK" smtClean="0"/>
              <a:t>Rediger typografien i masterens</a:t>
            </a:r>
          </a:p>
        </p:txBody>
      </p:sp>
      <p:sp>
        <p:nvSpPr>
          <p:cNvPr id="5" name="Slide Number Placeholder 5"/>
          <p:cNvSpPr>
            <a:spLocks noGrp="1"/>
          </p:cNvSpPr>
          <p:nvPr>
            <p:ph type="sldNum" sz="quarter" idx="10"/>
          </p:nvPr>
        </p:nvSpPr>
        <p:spPr/>
        <p:txBody>
          <a:bodyPr/>
          <a:lstStyle>
            <a:lvl1pPr>
              <a:defRPr/>
            </a:lvl1pPr>
          </a:lstStyle>
          <a:p>
            <a:pPr>
              <a:defRPr/>
            </a:pPr>
            <a:fld id="{A40B8CE2-6FED-4C01-95ED-1A2BDF4DA644}" type="slidenum">
              <a:rPr lang="en-US"/>
              <a:pPr>
                <a:defRPr/>
              </a:pPr>
              <a:t>‹nr.›</a:t>
            </a:fld>
            <a:endParaRPr lang="en-US" dirty="0"/>
          </a:p>
        </p:txBody>
      </p:sp>
      <p:sp>
        <p:nvSpPr>
          <p:cNvPr id="7" name="Title Placeholder 1"/>
          <p:cNvSpPr>
            <a:spLocks noGrp="1"/>
          </p:cNvSpPr>
          <p:nvPr>
            <p:ph type="title"/>
          </p:nvPr>
        </p:nvSpPr>
        <p:spPr>
          <a:xfrm>
            <a:off x="2954330" y="896359"/>
            <a:ext cx="8893175" cy="920658"/>
          </a:xfrm>
          <a:prstGeom prst="rect">
            <a:avLst/>
          </a:prstGeom>
        </p:spPr>
        <p:txBody>
          <a:bodyPr rtlCol="0">
            <a:normAutofit/>
          </a:bodyPr>
          <a:lstStyle>
            <a:lvl1pPr>
              <a:defRPr>
                <a:solidFill>
                  <a:srgbClr val="0A0A0A"/>
                </a:solidFill>
              </a:defRPr>
            </a:lvl1pPr>
          </a:lstStyle>
          <a:p>
            <a:r>
              <a:rPr lang="da-DK" smtClean="0"/>
              <a:t>Klik for at redigere i master</a:t>
            </a:r>
            <a:endParaRPr lang="en-US" dirty="0"/>
          </a:p>
        </p:txBody>
      </p:sp>
    </p:spTree>
    <p:extLst>
      <p:ext uri="{BB962C8B-B14F-4D97-AF65-F5344CB8AC3E}">
        <p14:creationId xmlns:p14="http://schemas.microsoft.com/office/powerpoint/2010/main" val="10984275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14">
            <a:alphaModFix amt="85000"/>
            <a:duotone>
              <a:prstClr val="black"/>
              <a:schemeClr val="tx2">
                <a:tint val="45000"/>
                <a:satMod val="400000"/>
              </a:schemeClr>
            </a:duotone>
            <a:lum bright="-40000" contrast="-40000"/>
            <a:extLst>
              <a:ext uri="{28A0092B-C50C-407E-A947-70E740481C1C}">
                <a14:useLocalDpi xmlns:a14="http://schemas.microsoft.com/office/drawing/2010/main" val="0"/>
              </a:ext>
            </a:extLst>
          </a:blip>
          <a:stretch>
            <a:fillRect/>
          </a:stretch>
        </p:blipFill>
        <p:spPr>
          <a:xfrm>
            <a:off x="349251" y="396655"/>
            <a:ext cx="861300" cy="313200"/>
          </a:xfrm>
          <a:prstGeom prst="rect">
            <a:avLst/>
          </a:prstGeom>
        </p:spPr>
      </p:pic>
      <p:sp>
        <p:nvSpPr>
          <p:cNvPr id="1027" name="Title Placeholder 1"/>
          <p:cNvSpPr>
            <a:spLocks noGrp="1"/>
          </p:cNvSpPr>
          <p:nvPr>
            <p:ph type="title"/>
          </p:nvPr>
        </p:nvSpPr>
        <p:spPr bwMode="auto">
          <a:xfrm>
            <a:off x="2954338" y="896938"/>
            <a:ext cx="8893175" cy="100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a-DK" altLang="da-DK" dirty="0" smtClean="0"/>
              <a:t>Klik for at redigere i master</a:t>
            </a:r>
            <a:endParaRPr lang="en-US" altLang="da-DK" dirty="0" smtClean="0"/>
          </a:p>
        </p:txBody>
      </p:sp>
      <p:sp>
        <p:nvSpPr>
          <p:cNvPr id="1028" name="Text Placeholder 2"/>
          <p:cNvSpPr>
            <a:spLocks noGrp="1"/>
          </p:cNvSpPr>
          <p:nvPr>
            <p:ph type="body" idx="1"/>
          </p:nvPr>
        </p:nvSpPr>
        <p:spPr bwMode="auto">
          <a:xfrm>
            <a:off x="2963863" y="2050180"/>
            <a:ext cx="8893175" cy="4030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altLang="da-DK" dirty="0" smtClean="0"/>
              <a:t>Klik for at redigere i master</a:t>
            </a:r>
          </a:p>
          <a:p>
            <a:pPr lvl="1"/>
            <a:r>
              <a:rPr lang="da-DK" altLang="da-DK" dirty="0" smtClean="0"/>
              <a:t>Andet niveau</a:t>
            </a:r>
          </a:p>
          <a:p>
            <a:pPr lvl="2"/>
            <a:r>
              <a:rPr lang="da-DK" altLang="da-DK" dirty="0" smtClean="0"/>
              <a:t>Tredje niveau</a:t>
            </a:r>
          </a:p>
          <a:p>
            <a:pPr lvl="3"/>
            <a:r>
              <a:rPr lang="da-DK" altLang="da-DK" dirty="0" smtClean="0"/>
              <a:t>Fjerde niveau</a:t>
            </a:r>
          </a:p>
          <a:p>
            <a:pPr lvl="4"/>
            <a:r>
              <a:rPr lang="da-DK" altLang="da-DK" dirty="0" smtClean="0"/>
              <a:t>Femte niveau</a:t>
            </a:r>
            <a:endParaRPr lang="en-US" altLang="da-DK" dirty="0" smtClean="0"/>
          </a:p>
        </p:txBody>
      </p:sp>
      <p:sp>
        <p:nvSpPr>
          <p:cNvPr id="6" name="Slide Number Placeholder 5"/>
          <p:cNvSpPr>
            <a:spLocks noGrp="1"/>
          </p:cNvSpPr>
          <p:nvPr>
            <p:ph type="sldNum" sz="quarter" idx="4"/>
          </p:nvPr>
        </p:nvSpPr>
        <p:spPr>
          <a:xfrm>
            <a:off x="9113838" y="6222825"/>
            <a:ext cx="2743200" cy="361950"/>
          </a:xfrm>
          <a:prstGeom prst="rect">
            <a:avLst/>
          </a:prstGeom>
        </p:spPr>
        <p:txBody>
          <a:bodyPr vert="horz" lIns="0" tIns="0" rIns="0" bIns="0" rtlCol="0" anchor="b" anchorCtr="0"/>
          <a:lstStyle>
            <a:lvl1pPr algn="r" defTabSz="914377" eaLnBrk="1" fontAlgn="auto" hangingPunct="1">
              <a:spcBef>
                <a:spcPts val="0"/>
              </a:spcBef>
              <a:spcAft>
                <a:spcPts val="0"/>
              </a:spcAft>
              <a:defRPr sz="800" b="0" i="0" smtClean="0">
                <a:solidFill>
                  <a:srgbClr val="0A0A0A"/>
                </a:solidFill>
                <a:latin typeface="Roboto Condensed" charset="0"/>
                <a:ea typeface="Roboto Condensed" charset="0"/>
                <a:cs typeface="Roboto Condensed" charset="0"/>
              </a:defRPr>
            </a:lvl1pPr>
          </a:lstStyle>
          <a:p>
            <a:pPr>
              <a:defRPr/>
            </a:pPr>
            <a:fld id="{AE5B6BC7-BF04-4E9C-BF0A-5CC27B9E2EE9}" type="slidenum">
              <a:rPr lang="en-US"/>
              <a:pPr>
                <a:defRPr/>
              </a:pPr>
              <a:t>‹nr.›</a:t>
            </a:fld>
            <a:endParaRPr lang="en-US" dirty="0"/>
          </a:p>
        </p:txBody>
      </p:sp>
      <p:pic>
        <p:nvPicPr>
          <p:cNvPr id="1030" name="Picture 12"/>
          <p:cNvPicPr>
            <a:picLocks noChangeAspect="1"/>
          </p:cNvPicPr>
          <p:nvPr/>
        </p:nvPicPr>
        <p:blipFill>
          <a:blip r:embed="rId15">
            <a:lum bright="-40000"/>
            <a:extLst>
              <a:ext uri="{28A0092B-C50C-407E-A947-70E740481C1C}">
                <a14:useLocalDpi xmlns:a14="http://schemas.microsoft.com/office/drawing/2010/main" val="0"/>
              </a:ext>
            </a:extLst>
          </a:blip>
          <a:srcRect/>
          <a:stretch>
            <a:fillRect/>
          </a:stretch>
        </p:blipFill>
        <p:spPr bwMode="auto">
          <a:xfrm>
            <a:off x="334966" y="6080775"/>
            <a:ext cx="1177217" cy="5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flipV="1">
            <a:off x="2955925" y="655638"/>
            <a:ext cx="8891588" cy="285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377" eaLnBrk="1" fontAlgn="auto" hangingPunct="1">
              <a:spcBef>
                <a:spcPts val="0"/>
              </a:spcBef>
              <a:spcAft>
                <a:spcPts val="0"/>
              </a:spcAft>
              <a:defRPr/>
            </a:pPr>
            <a:endParaRPr lang="da-DK"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78" r:id="rId7"/>
    <p:sldLayoutId id="2147483679" r:id="rId8"/>
    <p:sldLayoutId id="2147483680" r:id="rId9"/>
    <p:sldLayoutId id="2147483687" r:id="rId10"/>
    <p:sldLayoutId id="2147483688" r:id="rId11"/>
    <p:sldLayoutId id="2147483689" r:id="rId12"/>
  </p:sldLayoutIdLst>
  <p:timing>
    <p:tnLst>
      <p:par>
        <p:cTn id="1" dur="indefinite" restart="never" nodeType="tmRoot"/>
      </p:par>
    </p:tnLst>
  </p:timing>
  <p:hf hdr="0"/>
  <p:txStyles>
    <p:titleStyle>
      <a:lvl1pPr algn="l" defTabSz="912813" rtl="0" eaLnBrk="1" fontAlgn="base" hangingPunct="1">
        <a:lnSpc>
          <a:spcPct val="90000"/>
        </a:lnSpc>
        <a:spcBef>
          <a:spcPct val="0"/>
        </a:spcBef>
        <a:spcAft>
          <a:spcPct val="0"/>
        </a:spcAft>
        <a:defRPr sz="3600" b="1" kern="1200">
          <a:solidFill>
            <a:srgbClr val="1E1E1E"/>
          </a:solidFill>
          <a:latin typeface="Roboto Condensed" charset="0"/>
          <a:ea typeface="Roboto Condensed" charset="0"/>
          <a:cs typeface="Roboto Condensed" charset="0"/>
        </a:defRPr>
      </a:lvl1pPr>
      <a:lvl2pPr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2pPr>
      <a:lvl3pPr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3pPr>
      <a:lvl4pPr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4pPr>
      <a:lvl5pPr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5pPr>
      <a:lvl6pPr marL="457200"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6pPr>
      <a:lvl7pPr marL="914400"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7pPr>
      <a:lvl8pPr marL="1371600"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8pPr>
      <a:lvl9pPr marL="1828800" algn="l" defTabSz="912813" rtl="0" eaLnBrk="1" fontAlgn="base" hangingPunct="1">
        <a:lnSpc>
          <a:spcPct val="90000"/>
        </a:lnSpc>
        <a:spcBef>
          <a:spcPct val="0"/>
        </a:spcBef>
        <a:spcAft>
          <a:spcPct val="0"/>
        </a:spcAft>
        <a:defRPr sz="3600" b="1">
          <a:solidFill>
            <a:srgbClr val="1E1E1E"/>
          </a:solidFill>
          <a:latin typeface="Roboto Condensed"/>
          <a:ea typeface="Roboto Condensed"/>
          <a:cs typeface="Roboto Condensed"/>
        </a:defRPr>
      </a:lvl9pPr>
    </p:titleStyle>
    <p:bodyStyle>
      <a:lvl1pPr marL="227013" indent="-227013" algn="l" defTabSz="912813" rtl="0" eaLnBrk="1" fontAlgn="base" hangingPunct="1">
        <a:lnSpc>
          <a:spcPct val="100000"/>
        </a:lnSpc>
        <a:spcBef>
          <a:spcPts val="1000"/>
        </a:spcBef>
        <a:spcAft>
          <a:spcPct val="0"/>
        </a:spcAft>
        <a:buFont typeface="Arial" panose="020B0604020202020204" pitchFamily="34" charset="0"/>
        <a:buChar char="•"/>
        <a:defRPr kern="1200">
          <a:solidFill>
            <a:srgbClr val="1E1E1E"/>
          </a:solidFill>
          <a:latin typeface="Roboto Condensed Light" charset="0"/>
          <a:ea typeface="Roboto Condensed Light" charset="0"/>
          <a:cs typeface="Roboto Condensed Light" charset="0"/>
        </a:defRPr>
      </a:lvl1pPr>
      <a:lvl2pPr marL="684213" indent="-227013" algn="l" defTabSz="912813" rtl="0" eaLnBrk="1" fontAlgn="base" hangingPunct="1">
        <a:lnSpc>
          <a:spcPct val="100000"/>
        </a:lnSpc>
        <a:spcBef>
          <a:spcPts val="500"/>
        </a:spcBef>
        <a:spcAft>
          <a:spcPct val="0"/>
        </a:spcAft>
        <a:buFont typeface="Arial" panose="020B0604020202020204" pitchFamily="34" charset="0"/>
        <a:buChar char="•"/>
        <a:defRPr sz="1600" kern="1200">
          <a:solidFill>
            <a:srgbClr val="1E1E1E"/>
          </a:solidFill>
          <a:latin typeface="Roboto Condensed Light" charset="0"/>
          <a:ea typeface="Roboto Condensed Light" charset="0"/>
          <a:cs typeface="Roboto Condensed Light" charset="0"/>
        </a:defRPr>
      </a:lvl2pPr>
      <a:lvl3pPr marL="1141413" indent="-227013" algn="l" defTabSz="912813" rtl="0" eaLnBrk="1" fontAlgn="base" hangingPunct="1">
        <a:lnSpc>
          <a:spcPct val="90000"/>
        </a:lnSpc>
        <a:spcBef>
          <a:spcPts val="500"/>
        </a:spcBef>
        <a:spcAft>
          <a:spcPct val="0"/>
        </a:spcAft>
        <a:buFont typeface="Arial" panose="020B0604020202020204" pitchFamily="34" charset="0"/>
        <a:buChar char="•"/>
        <a:defRPr sz="1400" kern="1200">
          <a:solidFill>
            <a:srgbClr val="1E1E1E"/>
          </a:solidFill>
          <a:latin typeface="Roboto Condensed" charset="0"/>
          <a:ea typeface="Roboto Condensed" charset="0"/>
          <a:cs typeface="Roboto Condensed" charset="0"/>
        </a:defRPr>
      </a:lvl3pPr>
      <a:lvl4pPr marL="1598613" indent="-227013" algn="l" defTabSz="912813" rtl="0" eaLnBrk="1" fontAlgn="base" hangingPunct="1">
        <a:lnSpc>
          <a:spcPct val="90000"/>
        </a:lnSpc>
        <a:spcBef>
          <a:spcPts val="500"/>
        </a:spcBef>
        <a:spcAft>
          <a:spcPct val="0"/>
        </a:spcAft>
        <a:buFont typeface="Arial" panose="020B0604020202020204" pitchFamily="34" charset="0"/>
        <a:buChar char="•"/>
        <a:defRPr sz="1200" kern="1200">
          <a:solidFill>
            <a:srgbClr val="1E1E1E"/>
          </a:solidFill>
          <a:latin typeface="Roboto Condensed" charset="0"/>
          <a:ea typeface="Roboto Condensed" charset="0"/>
          <a:cs typeface="Roboto Condensed" charset="0"/>
        </a:defRPr>
      </a:lvl4pPr>
      <a:lvl5pPr marL="2055813" indent="-227013" algn="l" defTabSz="912813" rtl="0" eaLnBrk="1" fontAlgn="base" hangingPunct="1">
        <a:lnSpc>
          <a:spcPct val="90000"/>
        </a:lnSpc>
        <a:spcBef>
          <a:spcPts val="500"/>
        </a:spcBef>
        <a:spcAft>
          <a:spcPct val="0"/>
        </a:spcAft>
        <a:buFont typeface="Arial" panose="020B0604020202020204" pitchFamily="34" charset="0"/>
        <a:buChar char="•"/>
        <a:defRPr sz="1200" kern="1200">
          <a:solidFill>
            <a:srgbClr val="1E1E1E"/>
          </a:solidFill>
          <a:latin typeface="Roboto Condensed" charset="0"/>
          <a:ea typeface="Roboto Condensed" charset="0"/>
          <a:cs typeface="Roboto Condensed"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www.rehpa.dk/"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2963863" y="785813"/>
            <a:ext cx="8893175" cy="1139825"/>
          </a:xfrm>
        </p:spPr>
        <p:txBody>
          <a:bodyPr/>
          <a:lstStyle/>
          <a:p>
            <a:r>
              <a:rPr lang="da-DK" altLang="da-DK" dirty="0" smtClean="0">
                <a:solidFill>
                  <a:srgbClr val="0A0A0A"/>
                </a:solidFill>
                <a:latin typeface="Roboto Condensed"/>
                <a:ea typeface="Roboto Condensed"/>
                <a:cs typeface="Roboto Condensed"/>
              </a:rPr>
              <a:t>Værdier og handleplan</a:t>
            </a:r>
          </a:p>
        </p:txBody>
      </p:sp>
    </p:spTree>
    <p:extLst>
      <p:ext uri="{BB962C8B-B14F-4D97-AF65-F5344CB8AC3E}">
        <p14:creationId xmlns:p14="http://schemas.microsoft.com/office/powerpoint/2010/main" val="1148596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a:xfrm>
            <a:off x="2963865" y="2430049"/>
            <a:ext cx="8893175" cy="3446876"/>
          </a:xfrm>
        </p:spPr>
        <p:txBody>
          <a:bodyPr/>
          <a:lstStyle/>
          <a:p>
            <a:pPr marL="285750" indent="-285750">
              <a:buFont typeface="Arial" panose="020B0604020202020204" pitchFamily="34" charset="0"/>
              <a:buChar char="•"/>
            </a:pPr>
            <a:r>
              <a:rPr lang="da-DK" sz="2800" dirty="0">
                <a:solidFill>
                  <a:schemeClr val="tx1"/>
                </a:solidFill>
              </a:rPr>
              <a:t>Opmærksom på tiden</a:t>
            </a:r>
          </a:p>
          <a:p>
            <a:pPr marL="285750" indent="-285750">
              <a:buFont typeface="Arial" panose="020B0604020202020204" pitchFamily="34" charset="0"/>
              <a:buChar char="•"/>
            </a:pPr>
            <a:r>
              <a:rPr lang="da-DK" sz="2800" dirty="0">
                <a:solidFill>
                  <a:schemeClr val="tx1"/>
                </a:solidFill>
              </a:rPr>
              <a:t>Fremlæg din plan</a:t>
            </a:r>
          </a:p>
          <a:p>
            <a:pPr marL="285750" indent="-285750">
              <a:buFont typeface="Arial" panose="020B0604020202020204" pitchFamily="34" charset="0"/>
              <a:buChar char="•"/>
            </a:pPr>
            <a:r>
              <a:rPr lang="da-DK" sz="2800" dirty="0">
                <a:solidFill>
                  <a:schemeClr val="tx1"/>
                </a:solidFill>
              </a:rPr>
              <a:t>Hvad ønsker du de andres tilbagemelding på?</a:t>
            </a:r>
          </a:p>
          <a:p>
            <a:pPr marL="285750" indent="-285750">
              <a:buFont typeface="Arial" panose="020B0604020202020204" pitchFamily="34" charset="0"/>
              <a:buChar char="•"/>
            </a:pPr>
            <a:r>
              <a:rPr lang="da-DK" sz="2800" dirty="0">
                <a:solidFill>
                  <a:schemeClr val="tx1"/>
                </a:solidFill>
              </a:rPr>
              <a:t>Gode råd</a:t>
            </a:r>
          </a:p>
          <a:p>
            <a:endParaRPr lang="da-DK" dirty="0"/>
          </a:p>
        </p:txBody>
      </p:sp>
      <p:sp>
        <p:nvSpPr>
          <p:cNvPr id="3" name="Titel 2"/>
          <p:cNvSpPr>
            <a:spLocks noGrp="1"/>
          </p:cNvSpPr>
          <p:nvPr>
            <p:ph type="title"/>
          </p:nvPr>
        </p:nvSpPr>
        <p:spPr/>
        <p:txBody>
          <a:bodyPr/>
          <a:lstStyle/>
          <a:p>
            <a:r>
              <a:rPr lang="da-DK" dirty="0" smtClean="0"/>
              <a:t>Samtalegrupper</a:t>
            </a:r>
            <a:endParaRPr lang="da-DK" dirty="0"/>
          </a:p>
        </p:txBody>
      </p:sp>
      <p:sp>
        <p:nvSpPr>
          <p:cNvPr id="4" name="Pladsholder til slidenummer 3"/>
          <p:cNvSpPr>
            <a:spLocks noGrp="1"/>
          </p:cNvSpPr>
          <p:nvPr>
            <p:ph type="sldNum" sz="quarter" idx="10"/>
          </p:nvPr>
        </p:nvSpPr>
        <p:spPr/>
        <p:txBody>
          <a:bodyPr/>
          <a:lstStyle/>
          <a:p>
            <a:pPr>
              <a:defRPr/>
            </a:pPr>
            <a:fld id="{200D652F-B679-4FC1-A266-D0CCEE132556}" type="slidenum">
              <a:rPr lang="en-US" smtClean="0"/>
              <a:pPr>
                <a:defRPr/>
              </a:pPr>
              <a:t>10</a:t>
            </a:fld>
            <a:endParaRPr lang="en-US" dirty="0"/>
          </a:p>
        </p:txBody>
      </p:sp>
    </p:spTree>
    <p:extLst>
      <p:ext uri="{BB962C8B-B14F-4D97-AF65-F5344CB8AC3E}">
        <p14:creationId xmlns:p14="http://schemas.microsoft.com/office/powerpoint/2010/main" val="2649747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p:txBody>
          <a:bodyPr/>
          <a:lstStyle/>
          <a:p>
            <a:pPr marL="342900" indent="-342900">
              <a:buAutoNum type="arabicPeriod"/>
            </a:pPr>
            <a:r>
              <a:rPr lang="da-DK" dirty="0" smtClean="0"/>
              <a:t>Grupperum med stole</a:t>
            </a:r>
          </a:p>
          <a:p>
            <a:pPr marL="342900" indent="-342900">
              <a:buAutoNum type="arabicPeriod"/>
            </a:pPr>
            <a:endParaRPr lang="da-DK" dirty="0" smtClean="0"/>
          </a:p>
          <a:p>
            <a:pPr marL="342900" indent="-342900">
              <a:buAutoNum type="arabicPeriod"/>
            </a:pPr>
            <a:r>
              <a:rPr lang="da-DK" dirty="0" smtClean="0"/>
              <a:t>Grupperum med sofa</a:t>
            </a:r>
          </a:p>
          <a:p>
            <a:pPr marL="342900" indent="-342900">
              <a:buAutoNum type="arabicPeriod"/>
            </a:pPr>
            <a:endParaRPr lang="da-DK" dirty="0" smtClean="0"/>
          </a:p>
          <a:p>
            <a:pPr marL="342900" indent="-342900">
              <a:buAutoNum type="arabicPeriod"/>
            </a:pPr>
            <a:r>
              <a:rPr lang="da-DK" dirty="0" smtClean="0"/>
              <a:t>Træningssalen</a:t>
            </a:r>
          </a:p>
          <a:p>
            <a:pPr marL="342900" indent="-342900">
              <a:buAutoNum type="arabicPeriod"/>
            </a:pPr>
            <a:endParaRPr lang="da-DK" dirty="0" smtClean="0"/>
          </a:p>
          <a:p>
            <a:pPr marL="342900" indent="-342900">
              <a:buAutoNum type="arabicPeriod"/>
            </a:pPr>
            <a:r>
              <a:rPr lang="da-DK" dirty="0" smtClean="0"/>
              <a:t>Undervisningslokalet</a:t>
            </a:r>
          </a:p>
          <a:p>
            <a:pPr marL="342900" indent="-342900">
              <a:buAutoNum type="arabicPeriod"/>
            </a:pPr>
            <a:endParaRPr lang="da-DK" dirty="0" smtClean="0"/>
          </a:p>
          <a:p>
            <a:pPr marL="342900" indent="-342900">
              <a:buAutoNum type="arabicPeriod"/>
            </a:pPr>
            <a:r>
              <a:rPr lang="da-DK" dirty="0" smtClean="0"/>
              <a:t>Havestuen på 3. sal</a:t>
            </a:r>
            <a:endParaRPr lang="da-DK" dirty="0"/>
          </a:p>
        </p:txBody>
      </p:sp>
      <p:sp>
        <p:nvSpPr>
          <p:cNvPr id="3" name="Titel 2"/>
          <p:cNvSpPr>
            <a:spLocks noGrp="1"/>
          </p:cNvSpPr>
          <p:nvPr>
            <p:ph type="title"/>
          </p:nvPr>
        </p:nvSpPr>
        <p:spPr/>
        <p:txBody>
          <a:bodyPr/>
          <a:lstStyle/>
          <a:p>
            <a:r>
              <a:rPr lang="da-DK" dirty="0" smtClean="0"/>
              <a:t>Grupper</a:t>
            </a:r>
            <a:endParaRPr lang="da-DK" dirty="0"/>
          </a:p>
        </p:txBody>
      </p:sp>
      <p:sp>
        <p:nvSpPr>
          <p:cNvPr id="4" name="Pladsholder til slidenummer 3"/>
          <p:cNvSpPr>
            <a:spLocks noGrp="1"/>
          </p:cNvSpPr>
          <p:nvPr>
            <p:ph type="sldNum" sz="quarter" idx="10"/>
          </p:nvPr>
        </p:nvSpPr>
        <p:spPr/>
        <p:txBody>
          <a:bodyPr/>
          <a:lstStyle/>
          <a:p>
            <a:pPr>
              <a:defRPr/>
            </a:pPr>
            <a:fld id="{200D652F-B679-4FC1-A266-D0CCEE132556}" type="slidenum">
              <a:rPr lang="en-US" smtClean="0"/>
              <a:pPr>
                <a:defRPr/>
              </a:pPr>
              <a:t>11</a:t>
            </a:fld>
            <a:endParaRPr lang="en-US" dirty="0"/>
          </a:p>
        </p:txBody>
      </p:sp>
    </p:spTree>
    <p:extLst>
      <p:ext uri="{BB962C8B-B14F-4D97-AF65-F5344CB8AC3E}">
        <p14:creationId xmlns:p14="http://schemas.microsoft.com/office/powerpoint/2010/main" val="26521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idx="13"/>
          </p:nvPr>
        </p:nvSpPr>
        <p:spPr>
          <a:xfrm>
            <a:off x="2963863" y="2442927"/>
            <a:ext cx="8673080" cy="1127347"/>
          </a:xfrm>
        </p:spPr>
        <p:txBody>
          <a:bodyPr>
            <a:normAutofit/>
          </a:bodyPr>
          <a:lstStyle/>
          <a:p>
            <a:r>
              <a:rPr lang="da-DK" dirty="0"/>
              <a:t>Hold dig opdateret om ny forskning og viden om rehabilitering og palliation </a:t>
            </a:r>
            <a:br>
              <a:rPr lang="da-DK" dirty="0"/>
            </a:br>
            <a:r>
              <a:rPr lang="da-DK" dirty="0" smtClean="0"/>
              <a:t>– </a:t>
            </a:r>
            <a:r>
              <a:rPr lang="da-DK" dirty="0"/>
              <a:t>tilmeld dig </a:t>
            </a:r>
            <a:r>
              <a:rPr lang="da-DK" dirty="0" smtClean="0"/>
              <a:t>REHPAs </a:t>
            </a:r>
            <a:r>
              <a:rPr lang="da-DK" dirty="0"/>
              <a:t>nyhedsbrev </a:t>
            </a:r>
            <a:r>
              <a:rPr lang="da-DK"/>
              <a:t>på </a:t>
            </a:r>
            <a:r>
              <a:rPr lang="da-DK" u="sng" smtClean="0">
                <a:solidFill>
                  <a:schemeClr val="accent5"/>
                </a:solidFill>
                <a:hlinkClick r:id="rId2" tooltip="REHPAs hjemmeside"/>
              </a:rPr>
              <a:t>www.rehpa.dk</a:t>
            </a:r>
            <a:r>
              <a:rPr lang="da-DK" smtClean="0"/>
              <a:t> </a:t>
            </a:r>
            <a:endParaRPr lang="en-GB" dirty="0"/>
          </a:p>
          <a:p>
            <a:endParaRPr lang="da-DK" dirty="0"/>
          </a:p>
        </p:txBody>
      </p:sp>
      <p:sp>
        <p:nvSpPr>
          <p:cNvPr id="5" name="Titel 4"/>
          <p:cNvSpPr>
            <a:spLocks noGrp="1"/>
          </p:cNvSpPr>
          <p:nvPr>
            <p:ph type="title"/>
          </p:nvPr>
        </p:nvSpPr>
        <p:spPr/>
        <p:txBody>
          <a:bodyPr/>
          <a:lstStyle/>
          <a:p>
            <a:r>
              <a:rPr lang="da-DK" dirty="0"/>
              <a:t>Vil du vide mere?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Lige forbindelse 17" descr="Stregen går op til tidspunkt på tidslinje" title="Streg"/>
          <p:cNvCxnSpPr/>
          <p:nvPr/>
        </p:nvCxnSpPr>
        <p:spPr>
          <a:xfrm>
            <a:off x="6983182" y="4172184"/>
            <a:ext cx="0" cy="954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Lige forbindelse 16" descr="Stregen går ned til tidspunkt på tidslinje" title="Streg"/>
          <p:cNvCxnSpPr/>
          <p:nvPr/>
        </p:nvCxnSpPr>
        <p:spPr>
          <a:xfrm>
            <a:off x="9436038" y="3135428"/>
            <a:ext cx="0" cy="954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Lige forbindelse 9" descr="Stregen går ned til tidspunkt på tidslinje" title="Streg"/>
          <p:cNvCxnSpPr/>
          <p:nvPr/>
        </p:nvCxnSpPr>
        <p:spPr>
          <a:xfrm>
            <a:off x="4309685" y="3135428"/>
            <a:ext cx="0" cy="954923"/>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el 3"/>
          <p:cNvSpPr>
            <a:spLocks noGrp="1"/>
          </p:cNvSpPr>
          <p:nvPr>
            <p:ph type="title"/>
          </p:nvPr>
        </p:nvSpPr>
        <p:spPr/>
        <p:txBody>
          <a:bodyPr>
            <a:normAutofit/>
          </a:bodyPr>
          <a:lstStyle/>
          <a:p>
            <a:r>
              <a:rPr lang="da-DK" dirty="0" smtClean="0"/>
              <a:t>Dit samlede REHPA-forløb</a:t>
            </a:r>
            <a:endParaRPr lang="da-DK" dirty="0"/>
          </a:p>
        </p:txBody>
      </p:sp>
      <p:sp>
        <p:nvSpPr>
          <p:cNvPr id="3" name="Pladsholder til indhold 2"/>
          <p:cNvSpPr>
            <a:spLocks noGrp="1"/>
          </p:cNvSpPr>
          <p:nvPr>
            <p:ph idx="4294967295"/>
          </p:nvPr>
        </p:nvSpPr>
        <p:spPr>
          <a:xfrm>
            <a:off x="3298825" y="1755775"/>
            <a:ext cx="8893175" cy="4121150"/>
          </a:xfrm>
        </p:spPr>
        <p:txBody>
          <a:bodyPr/>
          <a:lstStyle/>
          <a:p>
            <a:pPr marL="0" indent="0">
              <a:buNone/>
            </a:pPr>
            <a:r>
              <a:rPr lang="da-DK" dirty="0" smtClean="0"/>
              <a:t> </a:t>
            </a:r>
            <a:endParaRPr lang="da-DK" dirty="0"/>
          </a:p>
        </p:txBody>
      </p:sp>
      <p:sp>
        <p:nvSpPr>
          <p:cNvPr id="5" name="Pladsholder til slidenummer 4"/>
          <p:cNvSpPr>
            <a:spLocks noGrp="1"/>
          </p:cNvSpPr>
          <p:nvPr>
            <p:ph type="sldNum" sz="quarter" idx="4294967295"/>
          </p:nvPr>
        </p:nvSpPr>
        <p:spPr>
          <a:xfrm>
            <a:off x="9104305" y="6205570"/>
            <a:ext cx="2743200" cy="361950"/>
          </a:xfrm>
        </p:spPr>
        <p:txBody>
          <a:bodyPr/>
          <a:lstStyle/>
          <a:p>
            <a:pPr>
              <a:defRPr/>
            </a:pPr>
            <a:fld id="{950E7211-1D7B-48F8-877E-23C16AABEE90}" type="slidenum">
              <a:rPr lang="en-US" smtClean="0"/>
              <a:pPr>
                <a:defRPr/>
              </a:pPr>
              <a:t>2</a:t>
            </a:fld>
            <a:endParaRPr lang="en-US" dirty="0"/>
          </a:p>
        </p:txBody>
      </p:sp>
      <p:sp>
        <p:nvSpPr>
          <p:cNvPr id="6" name="Højrepil 5" descr="Lang pil over samlet REHPA-forløb" title="Tidslinje"/>
          <p:cNvSpPr/>
          <p:nvPr/>
        </p:nvSpPr>
        <p:spPr>
          <a:xfrm>
            <a:off x="3008420" y="3927731"/>
            <a:ext cx="8082495" cy="36347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a-DK"/>
          </a:p>
        </p:txBody>
      </p:sp>
      <p:sp>
        <p:nvSpPr>
          <p:cNvPr id="7" name="Ellipse 6" descr="5 dage på REHPA&#10;&#10;Samlet figurbeskrivelse:&#10;En figur som viser planen for det samlede forløb ved REHPA. Delkomponenterne er sat ind i cirkler på en pil, som viser tidsretningen. Det samlede forløb består af:&#10;• 5 dage på REHPA&#10;• Hjemmeperiode&#10;• 2 dages opfølgning&#10;" title="REHPA-forløb"/>
          <p:cNvSpPr/>
          <p:nvPr/>
        </p:nvSpPr>
        <p:spPr>
          <a:xfrm>
            <a:off x="3301574" y="2125525"/>
            <a:ext cx="2016223"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t>5</a:t>
            </a:r>
            <a:r>
              <a:rPr lang="da-DK" sz="1400" b="1" dirty="0" smtClean="0"/>
              <a:t> dage på REHPA</a:t>
            </a:r>
            <a:endParaRPr lang="da-DK" sz="1400" b="1" dirty="0"/>
          </a:p>
        </p:txBody>
      </p:sp>
      <p:sp>
        <p:nvSpPr>
          <p:cNvPr id="8" name="Ellipse 7" descr="Med teksten: 2 dages opfølgning" title="Cirkel"/>
          <p:cNvSpPr/>
          <p:nvPr/>
        </p:nvSpPr>
        <p:spPr>
          <a:xfrm>
            <a:off x="8428038" y="2125525"/>
            <a:ext cx="2016000" cy="10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a:t>2</a:t>
            </a:r>
            <a:r>
              <a:rPr lang="da-DK" sz="1400" b="1" dirty="0" smtClean="0"/>
              <a:t> dages opfølgning</a:t>
            </a:r>
          </a:p>
        </p:txBody>
      </p:sp>
      <p:sp>
        <p:nvSpPr>
          <p:cNvPr id="9" name="Ellipse 8" descr="Med teksten: Hjemmeperiode" title="Cirkel"/>
          <p:cNvSpPr/>
          <p:nvPr/>
        </p:nvSpPr>
        <p:spPr>
          <a:xfrm>
            <a:off x="5975182" y="5127107"/>
            <a:ext cx="2016000" cy="10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b="1" dirty="0" smtClean="0"/>
              <a:t>Hjemmeperiode</a:t>
            </a:r>
            <a:endParaRPr lang="da-DK" sz="1400" b="1" dirty="0"/>
          </a:p>
        </p:txBody>
      </p:sp>
    </p:spTree>
    <p:extLst>
      <p:ext uri="{BB962C8B-B14F-4D97-AF65-F5344CB8AC3E}">
        <p14:creationId xmlns:p14="http://schemas.microsoft.com/office/powerpoint/2010/main" val="1420859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V</a:t>
            </a:r>
            <a:r>
              <a:rPr lang="da-DK" dirty="0" smtClean="0"/>
              <a:t>ærdier, mål og handlinger</a:t>
            </a:r>
            <a:endParaRPr lang="da-DK" dirty="0"/>
          </a:p>
        </p:txBody>
      </p:sp>
      <p:sp>
        <p:nvSpPr>
          <p:cNvPr id="4" name="Pladsholder til diasnummer 3"/>
          <p:cNvSpPr>
            <a:spLocks noGrp="1"/>
          </p:cNvSpPr>
          <p:nvPr>
            <p:ph type="sldNum" sz="quarter" idx="10"/>
          </p:nvPr>
        </p:nvSpPr>
        <p:spPr>
          <a:xfrm>
            <a:off x="9104305" y="6129338"/>
            <a:ext cx="2743200" cy="365125"/>
          </a:xfrm>
        </p:spPr>
        <p:txBody>
          <a:bodyPr/>
          <a:lstStyle/>
          <a:p>
            <a:fld id="{83488893-2AAA-ED44-AE5C-7120951D6633}" type="slidenum">
              <a:rPr lang="en-US" smtClean="0"/>
              <a:t>3</a:t>
            </a:fld>
            <a:endParaRPr lang="en-US" dirty="0"/>
          </a:p>
        </p:txBody>
      </p:sp>
      <p:sp>
        <p:nvSpPr>
          <p:cNvPr id="5" name="Pladsholder til indhold 4"/>
          <p:cNvSpPr>
            <a:spLocks noGrp="1"/>
          </p:cNvSpPr>
          <p:nvPr>
            <p:ph idx="1"/>
          </p:nvPr>
        </p:nvSpPr>
        <p:spPr>
          <a:xfrm>
            <a:off x="3066585" y="2088682"/>
            <a:ext cx="8790455" cy="4274018"/>
          </a:xfrm>
        </p:spPr>
        <p:txBody>
          <a:bodyPr/>
          <a:lstStyle/>
          <a:p>
            <a:r>
              <a:rPr lang="da-DK" sz="2000" b="1" dirty="0" smtClean="0"/>
              <a:t>Værdier</a:t>
            </a:r>
            <a:r>
              <a:rPr lang="da-DK" sz="2000" dirty="0" smtClean="0"/>
              <a:t>: ”Vid, hvad der er vigtigt”</a:t>
            </a:r>
            <a:endParaRPr lang="da-DK" sz="1400" dirty="0" smtClean="0"/>
          </a:p>
          <a:p>
            <a:pPr lvl="1"/>
            <a:r>
              <a:rPr lang="da-DK" dirty="0" smtClean="0"/>
              <a:t>Vores kompas: </a:t>
            </a:r>
            <a:r>
              <a:rPr lang="da-DK" dirty="0"/>
              <a:t>H</a:t>
            </a:r>
            <a:r>
              <a:rPr lang="da-DK" dirty="0" smtClean="0"/>
              <a:t>older os på kursen</a:t>
            </a:r>
            <a:endParaRPr lang="da-DK" dirty="0"/>
          </a:p>
          <a:p>
            <a:pPr lvl="1"/>
            <a:r>
              <a:rPr lang="da-DK" dirty="0" smtClean="0"/>
              <a:t>Tænk på dine værdier fra: </a:t>
            </a:r>
            <a:r>
              <a:rPr lang="da-DK" i="1" dirty="0" smtClean="0"/>
              <a:t>Værdier i livet</a:t>
            </a:r>
          </a:p>
          <a:p>
            <a:pPr marL="457200" lvl="1" indent="0">
              <a:buNone/>
            </a:pPr>
            <a:endParaRPr lang="da-DK" sz="1400" i="1" dirty="0" smtClean="0"/>
          </a:p>
          <a:p>
            <a:pPr marL="457200" lvl="1" indent="0">
              <a:buNone/>
            </a:pPr>
            <a:endParaRPr lang="da-DK" sz="1400" i="1" dirty="0" smtClean="0"/>
          </a:p>
          <a:p>
            <a:r>
              <a:rPr lang="da-DK" sz="2000" b="1" dirty="0" smtClean="0"/>
              <a:t>Mål</a:t>
            </a:r>
            <a:r>
              <a:rPr lang="da-DK" sz="2000" dirty="0" smtClean="0"/>
              <a:t> ”Brug dine værdier til at opstille mål”</a:t>
            </a:r>
            <a:endParaRPr lang="da-DK" sz="1400" dirty="0" smtClean="0"/>
          </a:p>
          <a:p>
            <a:pPr lvl="1"/>
            <a:r>
              <a:rPr lang="da-DK" dirty="0" smtClean="0"/>
              <a:t>Dét vi ønsker at opnå eller udrette i fremtiden</a:t>
            </a:r>
          </a:p>
          <a:p>
            <a:pPr marL="457200" lvl="1" indent="0">
              <a:buNone/>
            </a:pPr>
            <a:endParaRPr lang="da-DK" dirty="0" smtClean="0"/>
          </a:p>
          <a:p>
            <a:pPr marL="457200" lvl="1" indent="0">
              <a:buNone/>
            </a:pPr>
            <a:endParaRPr lang="da-DK" dirty="0" smtClean="0"/>
          </a:p>
          <a:p>
            <a:r>
              <a:rPr lang="da-DK" sz="2000" b="1" dirty="0" smtClean="0"/>
              <a:t>Handlinger</a:t>
            </a:r>
            <a:r>
              <a:rPr lang="da-DK" sz="2000" dirty="0" smtClean="0"/>
              <a:t> ”Gør det, der er vigtigt” </a:t>
            </a:r>
            <a:endParaRPr lang="da-DK" sz="1400" dirty="0" smtClean="0"/>
          </a:p>
          <a:p>
            <a:pPr lvl="1"/>
            <a:r>
              <a:rPr lang="da-DK" dirty="0" smtClean="0"/>
              <a:t>Dine værdier skal være rettesnor for dine handlinger</a:t>
            </a:r>
          </a:p>
          <a:p>
            <a:pPr marL="0" indent="0">
              <a:buNone/>
            </a:pPr>
            <a:endParaRPr lang="da-DK" sz="1200" dirty="0"/>
          </a:p>
          <a:p>
            <a:pPr marL="0" indent="0">
              <a:buNone/>
            </a:pPr>
            <a:r>
              <a:rPr lang="da-DK" sz="1050" dirty="0" smtClean="0"/>
              <a:t>Harris (2011). ACT, teori og praksis. </a:t>
            </a:r>
            <a:r>
              <a:rPr lang="da-DK" sz="1050" dirty="0" err="1" smtClean="0"/>
              <a:t>Acceptance</a:t>
            </a:r>
            <a:r>
              <a:rPr lang="da-DK" sz="1050" dirty="0" smtClean="0"/>
              <a:t> and </a:t>
            </a:r>
            <a:r>
              <a:rPr lang="da-DK" sz="1050" dirty="0" err="1" smtClean="0"/>
              <a:t>Commitment</a:t>
            </a:r>
            <a:r>
              <a:rPr lang="da-DK" sz="1050" dirty="0" smtClean="0"/>
              <a:t> </a:t>
            </a:r>
            <a:r>
              <a:rPr lang="da-DK" sz="1050" dirty="0" err="1" smtClean="0"/>
              <a:t>Therapy</a:t>
            </a:r>
            <a:r>
              <a:rPr lang="da-DK" sz="1050" dirty="0"/>
              <a:t> </a:t>
            </a:r>
            <a:r>
              <a:rPr lang="da-DK" sz="1050" dirty="0" smtClean="0"/>
              <a:t>(1.ed.). Dansk </a:t>
            </a:r>
            <a:r>
              <a:rPr lang="da-DK" sz="1050" dirty="0"/>
              <a:t>P</a:t>
            </a:r>
            <a:r>
              <a:rPr lang="da-DK" sz="1050" dirty="0" smtClean="0"/>
              <a:t>sykologisk Forlag.</a:t>
            </a:r>
          </a:p>
          <a:p>
            <a:pPr marL="0" indent="0">
              <a:buNone/>
            </a:pPr>
            <a:r>
              <a:rPr lang="da-DK" sz="1050" dirty="0" smtClean="0"/>
              <a:t>Figur: REHPA</a:t>
            </a:r>
            <a:endParaRPr lang="da-DK" sz="1050" dirty="0"/>
          </a:p>
        </p:txBody>
      </p:sp>
      <p:pic>
        <p:nvPicPr>
          <p:cNvPr id="3" name="Billede 2" descr="En stregtegning af et træ. Tegningen indeholder træets rødder, træets stamme og træets blade." title="Livets træ"/>
          <p:cNvPicPr>
            <a:picLocks noChangeAspect="1"/>
          </p:cNvPicPr>
          <p:nvPr/>
        </p:nvPicPr>
        <p:blipFill rotWithShape="1">
          <a:blip r:embed="rId3">
            <a:extLst>
              <a:ext uri="{28A0092B-C50C-407E-A947-70E740481C1C}">
                <a14:useLocalDpi xmlns:a14="http://schemas.microsoft.com/office/drawing/2010/main" val="0"/>
              </a:ext>
            </a:extLst>
          </a:blip>
          <a:srcRect l="-1225" t="-1039" r="-1447" b="-1492"/>
          <a:stretch/>
        </p:blipFill>
        <p:spPr>
          <a:xfrm>
            <a:off x="8953500" y="2184400"/>
            <a:ext cx="1993900" cy="3086100"/>
          </a:xfrm>
          <a:prstGeom prst="rect">
            <a:avLst/>
          </a:prstGeom>
          <a:ln>
            <a:solidFill>
              <a:schemeClr val="accent1"/>
            </a:solidFill>
          </a:ln>
        </p:spPr>
      </p:pic>
    </p:spTree>
    <p:extLst>
      <p:ext uri="{BB962C8B-B14F-4D97-AF65-F5344CB8AC3E}">
        <p14:creationId xmlns:p14="http://schemas.microsoft.com/office/powerpoint/2010/main" val="2254954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el 5"/>
          <p:cNvSpPr>
            <a:spLocks noGrp="1"/>
          </p:cNvSpPr>
          <p:nvPr>
            <p:ph type="subTitle" idx="1"/>
          </p:nvPr>
        </p:nvSpPr>
        <p:spPr/>
        <p:txBody>
          <a:bodyPr/>
          <a:lstStyle/>
          <a:p>
            <a:pPr marL="285750" indent="-285750">
              <a:buFont typeface="Arial" panose="020B0604020202020204" pitchFamily="34" charset="0"/>
              <a:buChar char="•"/>
            </a:pPr>
            <a:r>
              <a:rPr lang="da-DK" dirty="0">
                <a:solidFill>
                  <a:schemeClr val="tx1">
                    <a:lumMod val="50000"/>
                  </a:schemeClr>
                </a:solidFill>
              </a:rPr>
              <a:t>Hvad er vigtigt for mig i livet?</a:t>
            </a:r>
          </a:p>
          <a:p>
            <a:pPr marL="285750" indent="-285750">
              <a:buFont typeface="Arial" panose="020B0604020202020204" pitchFamily="34" charset="0"/>
              <a:buChar char="•"/>
            </a:pPr>
            <a:endParaRPr lang="da-DK" dirty="0">
              <a:solidFill>
                <a:schemeClr val="tx1">
                  <a:lumMod val="50000"/>
                </a:schemeClr>
              </a:solidFill>
            </a:endParaRPr>
          </a:p>
          <a:p>
            <a:pPr marL="285750" indent="-285750">
              <a:buFont typeface="Arial" panose="020B0604020202020204" pitchFamily="34" charset="0"/>
              <a:buChar char="•"/>
            </a:pPr>
            <a:r>
              <a:rPr lang="da-DK" dirty="0">
                <a:solidFill>
                  <a:schemeClr val="tx1">
                    <a:lumMod val="50000"/>
                  </a:schemeClr>
                </a:solidFill>
              </a:rPr>
              <a:t>Hvad beriger mit liv?</a:t>
            </a:r>
          </a:p>
          <a:p>
            <a:pPr marL="285750" indent="-285750">
              <a:buFont typeface="Arial" panose="020B0604020202020204" pitchFamily="34" charset="0"/>
              <a:buChar char="•"/>
            </a:pPr>
            <a:endParaRPr lang="da-DK" dirty="0">
              <a:solidFill>
                <a:schemeClr val="tx1">
                  <a:lumMod val="50000"/>
                </a:schemeClr>
              </a:solidFill>
            </a:endParaRPr>
          </a:p>
          <a:p>
            <a:pPr marL="285750" indent="-285750">
              <a:buFont typeface="Arial" panose="020B0604020202020204" pitchFamily="34" charset="0"/>
              <a:buChar char="•"/>
            </a:pPr>
            <a:r>
              <a:rPr lang="da-DK" dirty="0">
                <a:solidFill>
                  <a:schemeClr val="tx1">
                    <a:lumMod val="50000"/>
                  </a:schemeClr>
                </a:solidFill>
              </a:rPr>
              <a:t>Hvordan kommer det til udtryk i min hverdag</a:t>
            </a:r>
            <a:r>
              <a:rPr lang="da-DK" dirty="0" smtClean="0">
                <a:solidFill>
                  <a:schemeClr val="tx1">
                    <a:lumMod val="50000"/>
                  </a:schemeClr>
                </a:solidFill>
              </a:rPr>
              <a:t>?</a:t>
            </a:r>
            <a:endParaRPr lang="da-DK" dirty="0">
              <a:solidFill>
                <a:schemeClr val="tx1">
                  <a:lumMod val="50000"/>
                </a:schemeClr>
              </a:solidFill>
            </a:endParaRPr>
          </a:p>
        </p:txBody>
      </p:sp>
      <p:sp>
        <p:nvSpPr>
          <p:cNvPr id="2" name="Titel 1"/>
          <p:cNvSpPr>
            <a:spLocks noGrp="1"/>
          </p:cNvSpPr>
          <p:nvPr>
            <p:ph type="title"/>
          </p:nvPr>
        </p:nvSpPr>
        <p:spPr/>
        <p:txBody>
          <a:bodyPr/>
          <a:lstStyle/>
          <a:p>
            <a:r>
              <a:rPr lang="da-DK" dirty="0">
                <a:solidFill>
                  <a:schemeClr val="tx1"/>
                </a:solidFill>
              </a:rPr>
              <a:t>I ukendt landskab</a:t>
            </a:r>
          </a:p>
        </p:txBody>
      </p:sp>
      <p:pic>
        <p:nvPicPr>
          <p:cNvPr id="2052" name="Picture 4" descr="Dette fotografi er taget i en skov. Ned igennem træerne snor sig en lille sti, som forsvinder ud i horisonten. Træerne har stærke, brede stammer og bladene er grønne." title="Snørklet sti i en sk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2499" y="1900978"/>
            <a:ext cx="2421368" cy="3624972"/>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p:cNvSpPr/>
          <p:nvPr/>
        </p:nvSpPr>
        <p:spPr>
          <a:xfrm>
            <a:off x="8442499" y="5662136"/>
            <a:ext cx="1361270" cy="261610"/>
          </a:xfrm>
          <a:prstGeom prst="rect">
            <a:avLst/>
          </a:prstGeom>
        </p:spPr>
        <p:txBody>
          <a:bodyPr wrap="none">
            <a:spAutoFit/>
          </a:bodyPr>
          <a:lstStyle/>
          <a:p>
            <a:r>
              <a:rPr lang="da-DK" sz="1100" dirty="0"/>
              <a:t>Billede: Pixabay.com</a:t>
            </a:r>
          </a:p>
        </p:txBody>
      </p:sp>
      <p:sp>
        <p:nvSpPr>
          <p:cNvPr id="9" name="Pladsholder til slidenummer 4"/>
          <p:cNvSpPr>
            <a:spLocks noGrp="1"/>
          </p:cNvSpPr>
          <p:nvPr>
            <p:ph type="sldNum" sz="quarter" idx="4294967295"/>
          </p:nvPr>
        </p:nvSpPr>
        <p:spPr>
          <a:xfrm>
            <a:off x="9104305" y="6205570"/>
            <a:ext cx="2743200" cy="361950"/>
          </a:xfrm>
        </p:spPr>
        <p:txBody>
          <a:bodyPr/>
          <a:lstStyle/>
          <a:p>
            <a:pPr>
              <a:defRPr/>
            </a:pPr>
            <a:fld id="{950E7211-1D7B-48F8-877E-23C16AABEE90}" type="slidenum">
              <a:rPr lang="en-US" smtClean="0"/>
              <a:pPr>
                <a:defRPr/>
              </a:pPr>
              <a:t>4</a:t>
            </a:fld>
            <a:endParaRPr lang="en-US" dirty="0"/>
          </a:p>
        </p:txBody>
      </p:sp>
    </p:spTree>
    <p:extLst>
      <p:ext uri="{BB962C8B-B14F-4D97-AF65-F5344CB8AC3E}">
        <p14:creationId xmlns:p14="http://schemas.microsoft.com/office/powerpoint/2010/main" val="3865201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p:cNvSpPr>
            <a:spLocks noGrp="1"/>
          </p:cNvSpPr>
          <p:nvPr>
            <p:ph type="subTitle" idx="1"/>
          </p:nvPr>
        </p:nvSpPr>
        <p:spPr>
          <a:xfrm>
            <a:off x="2954329" y="2118805"/>
            <a:ext cx="8893175" cy="4112133"/>
          </a:xfrm>
        </p:spPr>
        <p:txBody>
          <a:bodyPr>
            <a:normAutofit fontScale="92500" lnSpcReduction="10000"/>
          </a:bodyPr>
          <a:lstStyle/>
          <a:p>
            <a:pPr marL="274320" lvl="0" indent="-274320" defTabSz="914400" fontAlgn="auto">
              <a:lnSpc>
                <a:spcPct val="100000"/>
              </a:lnSpc>
              <a:spcBef>
                <a:spcPts val="580"/>
              </a:spcBef>
              <a:spcAft>
                <a:spcPts val="0"/>
              </a:spcAft>
              <a:buClr>
                <a:srgbClr val="D34817"/>
              </a:buClr>
              <a:buSzPct val="85000"/>
              <a:buFont typeface="Wingdings 2"/>
              <a:buChar char=""/>
              <a:defRPr/>
            </a:pPr>
            <a:r>
              <a:rPr lang="da-DK" sz="2800" kern="0" dirty="0">
                <a:solidFill>
                  <a:prstClr val="black"/>
                </a:solidFill>
                <a:latin typeface="Roboto Condensed"/>
              </a:rPr>
              <a:t>Tænk på en situation, hvor du besluttede dig for en ændring og </a:t>
            </a:r>
            <a:r>
              <a:rPr lang="da-DK" sz="2800" i="1" kern="0" dirty="0">
                <a:solidFill>
                  <a:prstClr val="black"/>
                </a:solidFill>
                <a:latin typeface="Roboto Condensed"/>
              </a:rPr>
              <a:t>gennemførte</a:t>
            </a:r>
            <a:r>
              <a:rPr lang="da-DK" sz="2800" kern="0" dirty="0">
                <a:solidFill>
                  <a:prstClr val="black"/>
                </a:solidFill>
                <a:latin typeface="Roboto Condensed"/>
              </a:rPr>
              <a:t> den.</a:t>
            </a:r>
            <a:br>
              <a:rPr lang="da-DK" sz="2800" kern="0" dirty="0">
                <a:solidFill>
                  <a:prstClr val="black"/>
                </a:solidFill>
                <a:latin typeface="Roboto Condensed"/>
              </a:rPr>
            </a:br>
            <a:endParaRPr lang="da-DK" sz="2800" kern="0" dirty="0">
              <a:solidFill>
                <a:prstClr val="black"/>
              </a:solidFill>
              <a:latin typeface="Roboto Condensed"/>
            </a:endParaRPr>
          </a:p>
          <a:p>
            <a:pPr marL="274320" lvl="0" indent="-274320" defTabSz="914400" fontAlgn="auto">
              <a:lnSpc>
                <a:spcPct val="100000"/>
              </a:lnSpc>
              <a:spcBef>
                <a:spcPts val="580"/>
              </a:spcBef>
              <a:spcAft>
                <a:spcPts val="0"/>
              </a:spcAft>
              <a:buClr>
                <a:srgbClr val="D34817"/>
              </a:buClr>
              <a:buSzPct val="85000"/>
              <a:buFont typeface="Wingdings 2"/>
              <a:buChar char=""/>
              <a:defRPr/>
            </a:pPr>
            <a:r>
              <a:rPr lang="da-DK" sz="2800" kern="0" dirty="0">
                <a:solidFill>
                  <a:prstClr val="black"/>
                </a:solidFill>
                <a:latin typeface="Roboto Condensed"/>
              </a:rPr>
              <a:t>Tænk på en situation, hvor du besluttede dig for en ændring </a:t>
            </a:r>
            <a:r>
              <a:rPr lang="da-DK" sz="2800" i="1" kern="0" dirty="0">
                <a:solidFill>
                  <a:prstClr val="black"/>
                </a:solidFill>
                <a:latin typeface="Roboto Condensed"/>
              </a:rPr>
              <a:t>uden at gennemføre </a:t>
            </a:r>
            <a:r>
              <a:rPr lang="da-DK" sz="2800" kern="0" dirty="0">
                <a:solidFill>
                  <a:prstClr val="black"/>
                </a:solidFill>
                <a:latin typeface="Roboto Condensed"/>
              </a:rPr>
              <a:t>den.</a:t>
            </a:r>
            <a:br>
              <a:rPr lang="da-DK" sz="2800" kern="0" dirty="0">
                <a:solidFill>
                  <a:prstClr val="black"/>
                </a:solidFill>
                <a:latin typeface="Roboto Condensed"/>
              </a:rPr>
            </a:br>
            <a:endParaRPr lang="da-DK" sz="2800" kern="0" dirty="0">
              <a:solidFill>
                <a:prstClr val="black"/>
              </a:solidFill>
              <a:latin typeface="Roboto Condensed"/>
            </a:endParaRPr>
          </a:p>
          <a:p>
            <a:pPr marL="274320" lvl="0" indent="-274320" defTabSz="914400" fontAlgn="auto">
              <a:lnSpc>
                <a:spcPct val="100000"/>
              </a:lnSpc>
              <a:spcBef>
                <a:spcPts val="580"/>
              </a:spcBef>
              <a:spcAft>
                <a:spcPts val="0"/>
              </a:spcAft>
              <a:buClr>
                <a:srgbClr val="D34817"/>
              </a:buClr>
              <a:buSzPct val="85000"/>
              <a:buFont typeface="Wingdings 2"/>
              <a:buChar char=""/>
              <a:defRPr/>
            </a:pPr>
            <a:r>
              <a:rPr lang="da-DK" sz="2800" kern="0" dirty="0">
                <a:solidFill>
                  <a:prstClr val="black"/>
                </a:solidFill>
                <a:latin typeface="Roboto Condensed"/>
              </a:rPr>
              <a:t>Hvilke forhold havde betydning for, at du gennemførte/ikke gennemførte beslutningen</a:t>
            </a:r>
            <a:r>
              <a:rPr lang="da-DK" sz="2800" kern="0" dirty="0" smtClean="0">
                <a:solidFill>
                  <a:prstClr val="black"/>
                </a:solidFill>
                <a:latin typeface="Roboto Condensed"/>
              </a:rPr>
              <a:t>?</a:t>
            </a:r>
          </a:p>
          <a:p>
            <a:pPr lvl="0" defTabSz="914400" fontAlgn="auto">
              <a:lnSpc>
                <a:spcPct val="100000"/>
              </a:lnSpc>
              <a:spcBef>
                <a:spcPts val="580"/>
              </a:spcBef>
              <a:spcAft>
                <a:spcPts val="0"/>
              </a:spcAft>
              <a:buClr>
                <a:srgbClr val="D34817"/>
              </a:buClr>
              <a:buSzPct val="85000"/>
              <a:defRPr/>
            </a:pPr>
            <a:endParaRPr lang="da-DK" sz="2800" kern="0" dirty="0" smtClean="0">
              <a:solidFill>
                <a:prstClr val="black"/>
              </a:solidFill>
              <a:latin typeface="Roboto Condensed"/>
            </a:endParaRPr>
          </a:p>
          <a:p>
            <a:pPr marL="274320" lvl="0" indent="-274320" defTabSz="914400" fontAlgn="auto">
              <a:lnSpc>
                <a:spcPct val="100000"/>
              </a:lnSpc>
              <a:spcBef>
                <a:spcPts val="580"/>
              </a:spcBef>
              <a:spcAft>
                <a:spcPts val="0"/>
              </a:spcAft>
              <a:buClr>
                <a:srgbClr val="D34817"/>
              </a:buClr>
              <a:buSzPct val="85000"/>
              <a:buFont typeface="Wingdings 2"/>
              <a:buChar char=""/>
              <a:defRPr/>
            </a:pPr>
            <a:r>
              <a:rPr lang="da-DK" sz="2800" kern="0" dirty="0" smtClean="0">
                <a:solidFill>
                  <a:prstClr val="black"/>
                </a:solidFill>
                <a:latin typeface="Roboto Condensed"/>
              </a:rPr>
              <a:t>Hvad kan stå i vejen? Hvad kan fremme?</a:t>
            </a:r>
            <a:endParaRPr lang="da-DK" sz="2800" kern="0" dirty="0">
              <a:solidFill>
                <a:sysClr val="windowText" lastClr="000000"/>
              </a:solidFill>
              <a:latin typeface="Roboto Condensed"/>
            </a:endParaRPr>
          </a:p>
          <a:p>
            <a:endParaRPr lang="da-DK" dirty="0">
              <a:latin typeface="Roboto Condensed"/>
            </a:endParaRPr>
          </a:p>
        </p:txBody>
      </p:sp>
      <p:sp>
        <p:nvSpPr>
          <p:cNvPr id="3" name="Titel 2"/>
          <p:cNvSpPr>
            <a:spLocks noGrp="1"/>
          </p:cNvSpPr>
          <p:nvPr>
            <p:ph type="title"/>
          </p:nvPr>
        </p:nvSpPr>
        <p:spPr>
          <a:xfrm>
            <a:off x="2954330" y="997960"/>
            <a:ext cx="8893175" cy="868432"/>
          </a:xfrm>
        </p:spPr>
        <p:txBody>
          <a:bodyPr>
            <a:noAutofit/>
          </a:bodyPr>
          <a:lstStyle/>
          <a:p>
            <a:r>
              <a:rPr lang="da-DK" dirty="0" smtClean="0"/>
              <a:t>Hvad kan føre dig væk fra eller hen imod det, som er vigtigt for dig?</a:t>
            </a:r>
            <a:endParaRPr lang="da-DK" dirty="0"/>
          </a:p>
        </p:txBody>
      </p:sp>
      <p:sp>
        <p:nvSpPr>
          <p:cNvPr id="4" name="Pladsholder til slidenummer 3"/>
          <p:cNvSpPr>
            <a:spLocks noGrp="1"/>
          </p:cNvSpPr>
          <p:nvPr>
            <p:ph type="sldNum" sz="quarter" idx="10"/>
          </p:nvPr>
        </p:nvSpPr>
        <p:spPr/>
        <p:txBody>
          <a:bodyPr/>
          <a:lstStyle/>
          <a:p>
            <a:pPr>
              <a:defRPr/>
            </a:pPr>
            <a:fld id="{200D652F-B679-4FC1-A266-D0CCEE132556}" type="slidenum">
              <a:rPr lang="en-US" smtClean="0"/>
              <a:pPr>
                <a:defRPr/>
              </a:pPr>
              <a:t>5</a:t>
            </a:fld>
            <a:endParaRPr lang="en-US" dirty="0"/>
          </a:p>
        </p:txBody>
      </p:sp>
    </p:spTree>
    <p:extLst>
      <p:ext uri="{BB962C8B-B14F-4D97-AF65-F5344CB8AC3E}">
        <p14:creationId xmlns:p14="http://schemas.microsoft.com/office/powerpoint/2010/main" val="4292125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dirty="0" smtClean="0"/>
              <a:t>Rehabiliteringsprocessen</a:t>
            </a:r>
            <a:endParaRPr lang="da-DK" dirty="0"/>
          </a:p>
        </p:txBody>
      </p:sp>
      <p:sp>
        <p:nvSpPr>
          <p:cNvPr id="4" name="Pladsholder til slidenummer 3"/>
          <p:cNvSpPr>
            <a:spLocks noGrp="1"/>
          </p:cNvSpPr>
          <p:nvPr>
            <p:ph type="sldNum" sz="quarter" idx="4294967295"/>
          </p:nvPr>
        </p:nvSpPr>
        <p:spPr>
          <a:xfrm>
            <a:off x="3141663" y="6129338"/>
            <a:ext cx="9050337" cy="365125"/>
          </a:xfrm>
        </p:spPr>
        <p:txBody>
          <a:bodyPr/>
          <a:lstStyle/>
          <a:p>
            <a:pPr algn="l">
              <a:defRPr/>
            </a:pPr>
            <a:r>
              <a:rPr lang="en-US" sz="1100" dirty="0" smtClean="0"/>
              <a:t>Inspiration </a:t>
            </a:r>
            <a:r>
              <a:rPr lang="en-US" sz="1100" dirty="0" err="1" smtClean="0"/>
              <a:t>fra</a:t>
            </a:r>
            <a:r>
              <a:rPr lang="en-US" sz="1100" dirty="0" smtClean="0"/>
              <a:t>: Wade</a:t>
            </a:r>
            <a:r>
              <a:rPr lang="en-US" sz="1100" dirty="0"/>
              <a:t>, D. T. (2005). Describing rehabilitation interventions. </a:t>
            </a:r>
            <a:r>
              <a:rPr lang="en-US" sz="1100" i="1" dirty="0"/>
              <a:t>Clinical Rehabilitation, 19</a:t>
            </a:r>
            <a:r>
              <a:rPr lang="en-US" sz="1100" dirty="0"/>
              <a:t>(8), 811–818. </a:t>
            </a:r>
          </a:p>
        </p:txBody>
      </p:sp>
      <p:graphicFrame>
        <p:nvGraphicFramePr>
          <p:cNvPr id="6" name="Pladsholder til indhold 4" descr="Denne figur danner et overblik over de trin, som indgår i rehabiliteringsprocessen. Figuren består af en cirkel, hvor rehabiliteringstrinene er forbundne ved pile, som gør processen cirkulær. Trinene er:&#10;• Overvejelse&#10;• Målsætning og planlægning&#10;• Handlinger&#10;• Hvordan gik det?&#10;• Evt. tilpasning&#10;" title="Rehabiliteringsprocessen"/>
          <p:cNvGraphicFramePr>
            <a:graphicFrameLocks noChangeAspect="1"/>
          </p:cNvGraphicFramePr>
          <p:nvPr>
            <p:extLst>
              <p:ext uri="{D42A27DB-BD31-4B8C-83A1-F6EECF244321}">
                <p14:modId xmlns:p14="http://schemas.microsoft.com/office/powerpoint/2010/main" val="193900508"/>
              </p:ext>
            </p:extLst>
          </p:nvPr>
        </p:nvGraphicFramePr>
        <p:xfrm>
          <a:off x="3763963" y="2014538"/>
          <a:ext cx="7243762" cy="4057650"/>
        </p:xfrm>
        <a:graphic>
          <a:graphicData uri="http://schemas.openxmlformats.org/presentationml/2006/ole">
            <mc:AlternateContent xmlns:mc="http://schemas.openxmlformats.org/markup-compatibility/2006">
              <mc:Choice xmlns:v="urn:schemas-microsoft-com:vml" Requires="v">
                <p:oleObj spid="_x0000_s1033" name="Dokument" r:id="rId4" imgW="6135427" imgH="3439156" progId="Word.Document.12">
                  <p:embed/>
                </p:oleObj>
              </mc:Choice>
              <mc:Fallback>
                <p:oleObj name="Dokument" r:id="rId4" imgW="6135427" imgH="3439156" progId="Word.Document.12">
                  <p:embed/>
                  <p:pic>
                    <p:nvPicPr>
                      <p:cNvPr id="6" name="Pladsholder til indhold 4"/>
                      <p:cNvPicPr/>
                      <p:nvPr/>
                    </p:nvPicPr>
                    <p:blipFill>
                      <a:blip r:embed="rId5"/>
                      <a:stretch>
                        <a:fillRect/>
                      </a:stretch>
                    </p:blipFill>
                    <p:spPr>
                      <a:xfrm>
                        <a:off x="3763963" y="2014538"/>
                        <a:ext cx="7243762" cy="4057650"/>
                      </a:xfrm>
                      <a:prstGeom prst="rect">
                        <a:avLst/>
                      </a:prstGeom>
                    </p:spPr>
                  </p:pic>
                </p:oleObj>
              </mc:Fallback>
            </mc:AlternateContent>
          </a:graphicData>
        </a:graphic>
      </p:graphicFrame>
      <p:sp>
        <p:nvSpPr>
          <p:cNvPr id="5" name="Pladsholder til slidenummer 4"/>
          <p:cNvSpPr>
            <a:spLocks noGrp="1"/>
          </p:cNvSpPr>
          <p:nvPr>
            <p:ph type="sldNum" sz="quarter" idx="4294967295"/>
          </p:nvPr>
        </p:nvSpPr>
        <p:spPr>
          <a:xfrm>
            <a:off x="9104305" y="6205570"/>
            <a:ext cx="2743200" cy="361950"/>
          </a:xfrm>
        </p:spPr>
        <p:txBody>
          <a:bodyPr/>
          <a:lstStyle/>
          <a:p>
            <a:pPr>
              <a:defRPr/>
            </a:pPr>
            <a:fld id="{950E7211-1D7B-48F8-877E-23C16AABEE90}" type="slidenum">
              <a:rPr lang="en-US" smtClean="0"/>
              <a:pPr>
                <a:defRPr/>
              </a:pPr>
              <a:t>6</a:t>
            </a:fld>
            <a:endParaRPr lang="en-US" dirty="0"/>
          </a:p>
        </p:txBody>
      </p:sp>
    </p:spTree>
    <p:extLst>
      <p:ext uri="{BB962C8B-B14F-4D97-AF65-F5344CB8AC3E}">
        <p14:creationId xmlns:p14="http://schemas.microsoft.com/office/powerpoint/2010/main" val="2317709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type="subTitle" idx="1"/>
          </p:nvPr>
        </p:nvSpPr>
        <p:spPr/>
        <p:txBody>
          <a:bodyPr>
            <a:noAutofit/>
          </a:bodyPr>
          <a:lstStyle/>
          <a:p>
            <a:endParaRPr lang="da-DK" b="1" dirty="0" smtClean="0"/>
          </a:p>
          <a:p>
            <a:r>
              <a:rPr lang="da-DK" sz="2400" b="1" dirty="0">
                <a:solidFill>
                  <a:srgbClr val="1E1E1E"/>
                </a:solidFill>
                <a:latin typeface="Roboto Condensed" charset="0"/>
              </a:rPr>
              <a:t>Lav et ”</a:t>
            </a:r>
            <a:r>
              <a:rPr lang="da-DK" sz="2400" b="1" dirty="0">
                <a:latin typeface="Roboto Condensed" charset="0"/>
              </a:rPr>
              <a:t>SMART”</a:t>
            </a:r>
            <a:r>
              <a:rPr lang="da-DK" sz="2400" b="1" dirty="0">
                <a:solidFill>
                  <a:srgbClr val="1E1E1E"/>
                </a:solidFill>
                <a:latin typeface="Roboto Condensed" charset="0"/>
              </a:rPr>
              <a:t>-mål:</a:t>
            </a:r>
            <a:endParaRPr lang="da-DK" sz="2400" b="1" dirty="0" smtClean="0">
              <a:solidFill>
                <a:srgbClr val="FF0000"/>
              </a:solidFill>
            </a:endParaRPr>
          </a:p>
          <a:p>
            <a:r>
              <a:rPr lang="da-DK" sz="2800" b="1" dirty="0" smtClean="0">
                <a:solidFill>
                  <a:schemeClr val="accent1"/>
                </a:solidFill>
              </a:rPr>
              <a:t>S</a:t>
            </a:r>
            <a:r>
              <a:rPr lang="da-DK" dirty="0" smtClean="0">
                <a:solidFill>
                  <a:schemeClr val="accent1"/>
                </a:solidFill>
              </a:rPr>
              <a:t>pecifikt</a:t>
            </a:r>
            <a:r>
              <a:rPr lang="da-DK" dirty="0" smtClean="0"/>
              <a:t>: Vælg konkret mål og handling</a:t>
            </a:r>
          </a:p>
          <a:p>
            <a:r>
              <a:rPr lang="da-DK" sz="2800" b="1" dirty="0" smtClean="0">
                <a:solidFill>
                  <a:schemeClr val="accent1"/>
                </a:solidFill>
              </a:rPr>
              <a:t>M</a:t>
            </a:r>
            <a:r>
              <a:rPr lang="da-DK" dirty="0" smtClean="0">
                <a:solidFill>
                  <a:schemeClr val="accent1"/>
                </a:solidFill>
              </a:rPr>
              <a:t>eningsfuldt</a:t>
            </a:r>
            <a:r>
              <a:rPr lang="da-DK" dirty="0" smtClean="0"/>
              <a:t>: Målet skal være meningsfuldt for</a:t>
            </a:r>
            <a:r>
              <a:rPr lang="da-DK" i="1" dirty="0" smtClean="0"/>
              <a:t> dig </a:t>
            </a:r>
            <a:r>
              <a:rPr lang="da-DK" dirty="0" smtClean="0"/>
              <a:t>– ikke for andre.</a:t>
            </a:r>
          </a:p>
          <a:p>
            <a:r>
              <a:rPr lang="da-DK" sz="2800" b="1" dirty="0" smtClean="0">
                <a:solidFill>
                  <a:schemeClr val="accent1"/>
                </a:solidFill>
              </a:rPr>
              <a:t>A</a:t>
            </a:r>
            <a:r>
              <a:rPr lang="da-DK" dirty="0" smtClean="0">
                <a:solidFill>
                  <a:schemeClr val="accent1"/>
                </a:solidFill>
              </a:rPr>
              <a:t>ccept</a:t>
            </a:r>
            <a:r>
              <a:rPr lang="da-DK" dirty="0"/>
              <a:t>:</a:t>
            </a:r>
            <a:r>
              <a:rPr lang="da-DK" dirty="0" smtClean="0"/>
              <a:t> Har du en plan for håndtering af tanker som barrierer for at nå dit mål?</a:t>
            </a:r>
          </a:p>
          <a:p>
            <a:r>
              <a:rPr lang="da-DK" sz="2800" b="1" dirty="0" smtClean="0">
                <a:solidFill>
                  <a:schemeClr val="accent1"/>
                </a:solidFill>
              </a:rPr>
              <a:t>R</a:t>
            </a:r>
            <a:r>
              <a:rPr lang="da-DK" dirty="0" smtClean="0">
                <a:solidFill>
                  <a:schemeClr val="accent1"/>
                </a:solidFill>
              </a:rPr>
              <a:t>ealistisk</a:t>
            </a:r>
            <a:r>
              <a:rPr lang="da-DK" dirty="0" smtClean="0"/>
              <a:t>: Er dit mål realistisk? </a:t>
            </a:r>
          </a:p>
          <a:p>
            <a:r>
              <a:rPr lang="da-DK" sz="2800" b="1" dirty="0" smtClean="0">
                <a:solidFill>
                  <a:schemeClr val="accent1"/>
                </a:solidFill>
              </a:rPr>
              <a:t>T</a:t>
            </a:r>
            <a:r>
              <a:rPr lang="da-DK" dirty="0" smtClean="0">
                <a:solidFill>
                  <a:schemeClr val="accent1"/>
                </a:solidFill>
              </a:rPr>
              <a:t>idsdefineret</a:t>
            </a:r>
            <a:r>
              <a:rPr lang="da-DK" dirty="0"/>
              <a:t>:</a:t>
            </a:r>
            <a:r>
              <a:rPr lang="da-DK" dirty="0" smtClean="0"/>
              <a:t> Hvornår skal du have nået dit mål? </a:t>
            </a:r>
          </a:p>
          <a:p>
            <a:pPr marL="0" indent="0">
              <a:buNone/>
            </a:pPr>
            <a:endParaRPr lang="da-DK" dirty="0"/>
          </a:p>
          <a:p>
            <a:r>
              <a:rPr lang="da-DK" sz="1100" dirty="0"/>
              <a:t>Inspireret af: Harris (2011). ACT, teori og praksis. </a:t>
            </a:r>
            <a:r>
              <a:rPr lang="da-DK" sz="1100" dirty="0" err="1"/>
              <a:t>Acceptance</a:t>
            </a:r>
            <a:r>
              <a:rPr lang="da-DK" sz="1100" dirty="0"/>
              <a:t> and </a:t>
            </a:r>
            <a:r>
              <a:rPr lang="da-DK" sz="1100" dirty="0" err="1"/>
              <a:t>Commitment</a:t>
            </a:r>
            <a:r>
              <a:rPr lang="da-DK" sz="1100" dirty="0"/>
              <a:t> </a:t>
            </a:r>
            <a:r>
              <a:rPr lang="da-DK" sz="1100" dirty="0" err="1"/>
              <a:t>Therapy</a:t>
            </a:r>
            <a:r>
              <a:rPr lang="da-DK" sz="1100" dirty="0"/>
              <a:t> (1.ed.). Dansk Psykologisk Forlag</a:t>
            </a:r>
            <a:r>
              <a:rPr lang="da-DK" sz="1100" dirty="0" smtClean="0"/>
              <a:t>.</a:t>
            </a:r>
            <a:endParaRPr lang="da-DK" sz="1100" dirty="0"/>
          </a:p>
        </p:txBody>
      </p:sp>
      <p:sp>
        <p:nvSpPr>
          <p:cNvPr id="4" name="Titel 3"/>
          <p:cNvSpPr>
            <a:spLocks noGrp="1"/>
          </p:cNvSpPr>
          <p:nvPr>
            <p:ph type="title"/>
          </p:nvPr>
        </p:nvSpPr>
        <p:spPr/>
        <p:txBody>
          <a:bodyPr>
            <a:normAutofit fontScale="90000"/>
          </a:bodyPr>
          <a:lstStyle/>
          <a:p>
            <a:r>
              <a:rPr lang="da-DK" sz="4000" dirty="0" smtClean="0"/>
              <a:t/>
            </a:r>
            <a:br>
              <a:rPr lang="da-DK" sz="4000" dirty="0" smtClean="0"/>
            </a:br>
            <a:r>
              <a:rPr lang="da-DK" sz="4000" dirty="0" smtClean="0"/>
              <a:t/>
            </a:r>
            <a:br>
              <a:rPr lang="da-DK" sz="4000" dirty="0" smtClean="0"/>
            </a:br>
            <a:r>
              <a:rPr lang="da-DK" sz="4000" dirty="0" smtClean="0"/>
              <a:t/>
            </a:r>
            <a:br>
              <a:rPr lang="da-DK" sz="4000" dirty="0" smtClean="0"/>
            </a:br>
            <a:r>
              <a:rPr lang="da-DK" sz="4000" dirty="0" smtClean="0"/>
              <a:t/>
            </a:r>
            <a:br>
              <a:rPr lang="da-DK" sz="4000" dirty="0" smtClean="0"/>
            </a:br>
            <a:r>
              <a:rPr lang="da-DK" sz="4000" dirty="0" smtClean="0"/>
              <a:t>At lave et mål ud fra sine værdier</a:t>
            </a:r>
            <a:endParaRPr lang="da-DK" dirty="0"/>
          </a:p>
        </p:txBody>
      </p:sp>
      <p:sp>
        <p:nvSpPr>
          <p:cNvPr id="5" name="Pladsholder til slidenummer 4"/>
          <p:cNvSpPr>
            <a:spLocks noGrp="1"/>
          </p:cNvSpPr>
          <p:nvPr>
            <p:ph type="sldNum" sz="quarter" idx="10"/>
          </p:nvPr>
        </p:nvSpPr>
        <p:spPr/>
        <p:txBody>
          <a:bodyPr/>
          <a:lstStyle/>
          <a:p>
            <a:fld id="{83488893-2AAA-ED44-AE5C-7120951D6633}" type="slidenum">
              <a:rPr lang="en-US" smtClean="0"/>
              <a:pPr/>
              <a:t>7</a:t>
            </a:fld>
            <a:endParaRPr lang="en-US" dirty="0"/>
          </a:p>
        </p:txBody>
      </p:sp>
    </p:spTree>
    <p:extLst>
      <p:ext uri="{BB962C8B-B14F-4D97-AF65-F5344CB8AC3E}">
        <p14:creationId xmlns:p14="http://schemas.microsoft.com/office/powerpoint/2010/main" val="969551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4294967295"/>
          </p:nvPr>
        </p:nvSpPr>
        <p:spPr>
          <a:xfrm>
            <a:off x="9033313" y="6254750"/>
            <a:ext cx="2743200" cy="365125"/>
          </a:xfrm>
        </p:spPr>
        <p:txBody>
          <a:bodyPr/>
          <a:lstStyle/>
          <a:p>
            <a:pPr>
              <a:defRPr/>
            </a:pPr>
            <a:fld id="{24EB4BD8-4E43-4C20-B597-35379CF4BB7C}" type="slidenum">
              <a:rPr lang="en-US" smtClean="0"/>
              <a:pPr>
                <a:defRPr/>
              </a:pPr>
              <a:t>8</a:t>
            </a:fld>
            <a:endParaRPr lang="en-US" dirty="0"/>
          </a:p>
        </p:txBody>
      </p:sp>
      <p:pic>
        <p:nvPicPr>
          <p:cNvPr id="6" name="Billede 5" descr="Her ses de arbejdsark deltagerne får udleveret. Arbejdsarkene indeholder spørgsmål, som lægger op til refleksion hos hver deltager. Hovedspørgsmålene er:&#10;• Hvad er dit mål?&#10;• Hvilke værdier understøtter dit mål?&#10;• Hvilke handlinger vil du foretage for at opnå dit mål?&#10;• Hvis du skulle få behov for det, hvilke mindre skridt ville du så kunne dele dit mål op i?&#10;• Hvad er det mindste skridt, du kan starte med?&#10;• Hvornår vil du tage det første skridt?&#10;• Mulige barrierer&#10;• At gøre plads til svære tanker, følelser, kropslige fornemmelser og adfærd (valgfri)&#10;• Hvad kunne støtte dig i at udføre dine handlinger?&#10;• Hvilke pauser vil du afprøve derhjemme?&#10;Under hvert spørgsmål står en uddybende tekst. &#10;" title="Arbejds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255" y="139875"/>
            <a:ext cx="4579225" cy="6480000"/>
          </a:xfrm>
          <a:prstGeom prst="rect">
            <a:avLst/>
          </a:prstGeom>
          <a:ln>
            <a:solidFill>
              <a:schemeClr val="tx1"/>
            </a:solidFill>
          </a:ln>
        </p:spPr>
      </p:pic>
      <p:pic>
        <p:nvPicPr>
          <p:cNvPr id="8" name="Billede 7" descr="Spørgsmål med plads til at skrive refleksioner ned.&#10;" title="Arbejdsark sid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1" y="139875"/>
            <a:ext cx="4579225" cy="6480000"/>
          </a:xfrm>
          <a:prstGeom prst="rect">
            <a:avLst/>
          </a:prstGeom>
          <a:ln>
            <a:solidFill>
              <a:schemeClr val="tx1"/>
            </a:solidFill>
          </a:ln>
        </p:spPr>
      </p:pic>
      <p:sp>
        <p:nvSpPr>
          <p:cNvPr id="2" name="Titel 1"/>
          <p:cNvSpPr>
            <a:spLocks noGrp="1"/>
          </p:cNvSpPr>
          <p:nvPr>
            <p:ph type="title" idx="4294967295"/>
          </p:nvPr>
        </p:nvSpPr>
        <p:spPr>
          <a:xfrm>
            <a:off x="2954338" y="-1008864"/>
            <a:ext cx="8893175" cy="1008864"/>
          </a:xfrm>
        </p:spPr>
        <p:txBody>
          <a:bodyPr/>
          <a:lstStyle/>
          <a:p>
            <a:r>
              <a:rPr lang="da-DK" smtClean="0"/>
              <a:t>Billede af arbejdsarkene</a:t>
            </a:r>
            <a:endParaRPr lang="da-DK"/>
          </a:p>
        </p:txBody>
      </p:sp>
    </p:spTree>
    <p:extLst>
      <p:ext uri="{BB962C8B-B14F-4D97-AF65-F5344CB8AC3E}">
        <p14:creationId xmlns:p14="http://schemas.microsoft.com/office/powerpoint/2010/main" val="3796175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4294967295"/>
          </p:nvPr>
        </p:nvSpPr>
        <p:spPr>
          <a:xfrm>
            <a:off x="9131300" y="6254750"/>
            <a:ext cx="2743200" cy="365125"/>
          </a:xfrm>
        </p:spPr>
        <p:txBody>
          <a:bodyPr/>
          <a:lstStyle/>
          <a:p>
            <a:pPr>
              <a:defRPr/>
            </a:pPr>
            <a:fld id="{24EB4BD8-4E43-4C20-B597-35379CF4BB7C}" type="slidenum">
              <a:rPr lang="en-US" smtClean="0"/>
              <a:pPr>
                <a:defRPr/>
              </a:pPr>
              <a:t>9</a:t>
            </a:fld>
            <a:endParaRPr lang="en-US" dirty="0"/>
          </a:p>
        </p:txBody>
      </p:sp>
      <p:pic>
        <p:nvPicPr>
          <p:cNvPr id="7" name="Billede 6" descr="Spørgsmål med plads til at skrive refleksioner ned." title="Arbejdsark si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255" y="139875"/>
            <a:ext cx="4579224" cy="6480000"/>
          </a:xfrm>
          <a:prstGeom prst="rect">
            <a:avLst/>
          </a:prstGeom>
          <a:ln>
            <a:solidFill>
              <a:schemeClr val="tx1"/>
            </a:solidFill>
          </a:ln>
        </p:spPr>
      </p:pic>
      <p:pic>
        <p:nvPicPr>
          <p:cNvPr id="8" name="Billede 7" title="Arbejdsark si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01" y="139875"/>
            <a:ext cx="4579224" cy="6480000"/>
          </a:xfrm>
          <a:prstGeom prst="rect">
            <a:avLst/>
          </a:prstGeom>
          <a:ln>
            <a:solidFill>
              <a:schemeClr val="tx1"/>
            </a:solidFill>
          </a:ln>
        </p:spPr>
      </p:pic>
      <p:sp>
        <p:nvSpPr>
          <p:cNvPr id="2" name="Titel 1"/>
          <p:cNvSpPr>
            <a:spLocks noGrp="1"/>
          </p:cNvSpPr>
          <p:nvPr>
            <p:ph type="title" idx="4294967295"/>
          </p:nvPr>
        </p:nvSpPr>
        <p:spPr>
          <a:xfrm>
            <a:off x="2954338" y="-1008864"/>
            <a:ext cx="8893175" cy="1008864"/>
          </a:xfrm>
        </p:spPr>
        <p:txBody>
          <a:bodyPr/>
          <a:lstStyle/>
          <a:p>
            <a:r>
              <a:rPr lang="da-DK" smtClean="0"/>
              <a:t>Billede af arbejdsarkene</a:t>
            </a:r>
            <a:endParaRPr lang="da-DK"/>
          </a:p>
        </p:txBody>
      </p:sp>
    </p:spTree>
    <p:extLst>
      <p:ext uri="{BB962C8B-B14F-4D97-AF65-F5344CB8AC3E}">
        <p14:creationId xmlns:p14="http://schemas.microsoft.com/office/powerpoint/2010/main" val="9524731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SISTID" val="ac39eff0-7ae9-4c99-9b05-0e45a824cc30"/>
</p:tagLst>
</file>

<file path=ppt/theme/theme1.xml><?xml version="1.0" encoding="utf-8"?>
<a:theme xmlns:a="http://schemas.openxmlformats.org/drawingml/2006/main" name="powerpoint_skabelon_dk_blaa_NY">
  <a:themeElements>
    <a:clrScheme name="rehpa.dk">
      <a:dk1>
        <a:srgbClr val="141414"/>
      </a:dk1>
      <a:lt1>
        <a:sysClr val="window" lastClr="FFFFFF"/>
      </a:lt1>
      <a:dk2>
        <a:srgbClr val="44546A"/>
      </a:dk2>
      <a:lt2>
        <a:srgbClr val="E7E6E6"/>
      </a:lt2>
      <a:accent1>
        <a:srgbClr val="446D5B"/>
      </a:accent1>
      <a:accent2>
        <a:srgbClr val="333459"/>
      </a:accent2>
      <a:accent3>
        <a:srgbClr val="A1442B"/>
      </a:accent3>
      <a:accent4>
        <a:srgbClr val="F2D3CD"/>
      </a:accent4>
      <a:accent5>
        <a:srgbClr val="F5F2EB"/>
      </a:accent5>
      <a:accent6>
        <a:srgbClr val="000000"/>
      </a:accent6>
      <a:hlink>
        <a:srgbClr val="333459"/>
      </a:hlink>
      <a:folHlink>
        <a:srgbClr val="A1442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øn_DK.pptx" id="{C567D0FC-C6D5-4AA4-A323-265911909926}" vid="{86B2501F-F11C-4FD9-99BC-BBE7CD50D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Powerpoint_skabelon_DK_grøn</Template>
  <TotalTime>0</TotalTime>
  <Words>1054</Words>
  <Application>Microsoft Office PowerPoint</Application>
  <PresentationFormat>Widescreen</PresentationFormat>
  <Paragraphs>126</Paragraphs>
  <Slides>12</Slides>
  <Notes>9</Notes>
  <HiddenSlides>0</HiddenSlides>
  <MMClips>0</MMClips>
  <ScaleCrop>false</ScaleCrop>
  <HeadingPairs>
    <vt:vector size="8" baseType="variant">
      <vt:variant>
        <vt:lpstr>Benyttede skrifttyper</vt:lpstr>
      </vt:variant>
      <vt:variant>
        <vt:i4>6</vt:i4>
      </vt:variant>
      <vt:variant>
        <vt:lpstr>Tema</vt:lpstr>
      </vt:variant>
      <vt:variant>
        <vt:i4>1</vt:i4>
      </vt:variant>
      <vt:variant>
        <vt:lpstr>Integrerede OLE-servere</vt:lpstr>
      </vt:variant>
      <vt:variant>
        <vt:i4>1</vt:i4>
      </vt:variant>
      <vt:variant>
        <vt:lpstr>Slidetitler</vt:lpstr>
      </vt:variant>
      <vt:variant>
        <vt:i4>12</vt:i4>
      </vt:variant>
    </vt:vector>
  </HeadingPairs>
  <TitlesOfParts>
    <vt:vector size="20" baseType="lpstr">
      <vt:lpstr>Arial</vt:lpstr>
      <vt:lpstr>Calibri</vt:lpstr>
      <vt:lpstr>Roboto Condensed</vt:lpstr>
      <vt:lpstr>Roboto Condensed Light</vt:lpstr>
      <vt:lpstr>Times New Roman</vt:lpstr>
      <vt:lpstr>Wingdings 2</vt:lpstr>
      <vt:lpstr>powerpoint_skabelon_dk_blaa_NY</vt:lpstr>
      <vt:lpstr>Dokument</vt:lpstr>
      <vt:lpstr>Værdier og handleplan</vt:lpstr>
      <vt:lpstr>Dit samlede REHPA-forløb</vt:lpstr>
      <vt:lpstr>Værdier, mål og handlinger</vt:lpstr>
      <vt:lpstr>I ukendt landskab</vt:lpstr>
      <vt:lpstr>Hvad kan føre dig væk fra eller hen imod det, som er vigtigt for dig?</vt:lpstr>
      <vt:lpstr>Rehabiliteringsprocessen</vt:lpstr>
      <vt:lpstr>    At lave et mål ud fra sine værdier</vt:lpstr>
      <vt:lpstr>Billede af arbejdsarkene</vt:lpstr>
      <vt:lpstr>Billede af arbejdsarkene</vt:lpstr>
      <vt:lpstr>Samtalegrupper</vt:lpstr>
      <vt:lpstr>Grupper</vt:lpstr>
      <vt:lpstr>Vil du vide mere?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Værdier og handleplan</dc:title>
  <dc:creator/>
  <cp:lastModifiedBy/>
  <cp:revision>1</cp:revision>
  <dcterms:created xsi:type="dcterms:W3CDTF">2025-10-28T07:53:25Z</dcterms:created>
  <dcterms:modified xsi:type="dcterms:W3CDTF">2026-02-16T08:50:18Z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ffbc866c-6090-4262-b1c3-55c42ab5318e</vt:lpwstr>
  </property>
</Properties>
</file>