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94" r:id="rId3"/>
    <p:sldId id="296" r:id="rId4"/>
    <p:sldId id="277" r:id="rId5"/>
    <p:sldId id="264" r:id="rId6"/>
    <p:sldId id="297" r:id="rId7"/>
    <p:sldId id="272" r:id="rId8"/>
    <p:sldId id="282" r:id="rId9"/>
    <p:sldId id="281" r:id="rId10"/>
    <p:sldId id="266" r:id="rId11"/>
    <p:sldId id="279" r:id="rId12"/>
    <p:sldId id="267" r:id="rId13"/>
    <p:sldId id="285" r:id="rId14"/>
    <p:sldId id="298" r:id="rId15"/>
    <p:sldId id="300" r:id="rId16"/>
    <p:sldId id="268" r:id="rId17"/>
    <p:sldId id="258" r:id="rId18"/>
  </p:sldIdLst>
  <p:sldSz cx="12192000" cy="6858000"/>
  <p:notesSz cx="6797675" cy="9926638"/>
  <p:custDataLst>
    <p:tags r:id="rId21"/>
  </p:custDataLst>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3FE"/>
    <a:srgbClr val="FCF9F6"/>
    <a:srgbClr val="FEFDFC"/>
    <a:srgbClr val="FCFBFA"/>
    <a:srgbClr val="F7F5EF"/>
    <a:srgbClr val="FEFDFD"/>
    <a:srgbClr val="FEFDFA"/>
    <a:srgbClr val="FBFAF7"/>
    <a:srgbClr val="F8F6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9" autoAdjust="0"/>
    <p:restoredTop sz="87167" autoAdjust="0"/>
  </p:normalViewPr>
  <p:slideViewPr>
    <p:cSldViewPr snapToGrid="0" snapToObjects="1">
      <p:cViewPr varScale="1">
        <p:scale>
          <a:sx n="96" d="100"/>
          <a:sy n="96" d="100"/>
        </p:scale>
        <p:origin x="786" y="7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5F7D8-A7A3-4359-BF64-BB39FBE7DEC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da-DK"/>
        </a:p>
      </dgm:t>
    </dgm:pt>
    <dgm:pt modelId="{37D16AA7-D1C6-49B8-B162-8507A7E36057}">
      <dgm:prSet/>
      <dgm:spPr>
        <a:ln w="38100"/>
      </dgm:spPr>
      <dgm:t>
        <a:bodyPr/>
        <a:lstStyle/>
        <a:p>
          <a:pPr rtl="0"/>
          <a:r>
            <a:rPr lang="da-DK" dirty="0"/>
            <a:t>Meningsfulde aktiviteter er væsentlige for mennesker</a:t>
          </a:r>
        </a:p>
      </dgm:t>
    </dgm:pt>
    <dgm:pt modelId="{F1F63802-4149-4D50-9F2B-C4F3798FD477}" type="parTrans" cxnId="{A0D26D41-8EE5-4A40-A139-2582E12233E0}">
      <dgm:prSet/>
      <dgm:spPr/>
      <dgm:t>
        <a:bodyPr/>
        <a:lstStyle/>
        <a:p>
          <a:endParaRPr lang="da-DK"/>
        </a:p>
      </dgm:t>
    </dgm:pt>
    <dgm:pt modelId="{BB2FCEF7-25E7-4DFC-9AC8-6819A86DF589}" type="sibTrans" cxnId="{A0D26D41-8EE5-4A40-A139-2582E12233E0}">
      <dgm:prSet/>
      <dgm:spPr/>
      <dgm:t>
        <a:bodyPr/>
        <a:lstStyle/>
        <a:p>
          <a:endParaRPr lang="da-DK"/>
        </a:p>
      </dgm:t>
    </dgm:pt>
    <dgm:pt modelId="{E52D4BE5-4CC1-457B-A9F3-7714AAD816D3}">
      <dgm:prSet/>
      <dgm:spPr>
        <a:ln w="38100"/>
      </dgm:spPr>
      <dgm:t>
        <a:bodyPr/>
        <a:lstStyle/>
        <a:p>
          <a:pPr rtl="0"/>
          <a:r>
            <a:rPr lang="da-DK"/>
            <a:t>Skaber øget mental trivsel og livskvalitet</a:t>
          </a:r>
        </a:p>
      </dgm:t>
    </dgm:pt>
    <dgm:pt modelId="{7BA69CCE-0E34-4576-8A1C-4F0BB77B9BB4}" type="parTrans" cxnId="{FAEDBAAF-377C-46DD-BF9F-38A5D767D5A0}">
      <dgm:prSet/>
      <dgm:spPr/>
      <dgm:t>
        <a:bodyPr/>
        <a:lstStyle/>
        <a:p>
          <a:endParaRPr lang="da-DK"/>
        </a:p>
      </dgm:t>
    </dgm:pt>
    <dgm:pt modelId="{FBC0F4A2-5719-48EA-9CD7-00A7AA8743E7}" type="sibTrans" cxnId="{FAEDBAAF-377C-46DD-BF9F-38A5D767D5A0}">
      <dgm:prSet/>
      <dgm:spPr/>
      <dgm:t>
        <a:bodyPr/>
        <a:lstStyle/>
        <a:p>
          <a:endParaRPr lang="da-DK"/>
        </a:p>
      </dgm:t>
    </dgm:pt>
    <dgm:pt modelId="{3BCBAD66-9CDA-4F40-A019-901CDA12440A}">
      <dgm:prSet/>
      <dgm:spPr>
        <a:ln w="38100"/>
      </dgm:spPr>
      <dgm:t>
        <a:bodyPr/>
        <a:lstStyle/>
        <a:p>
          <a:pPr rtl="0"/>
          <a:r>
            <a:rPr lang="da-DK" dirty="0"/>
            <a:t>Kan være med til at flytte fokus eller mindske opmærksomheden på smerter, træthed, ubehag</a:t>
          </a:r>
        </a:p>
      </dgm:t>
    </dgm:pt>
    <dgm:pt modelId="{993441E3-15FE-464B-9CF1-46C048EC5AA8}" type="parTrans" cxnId="{F479189D-8EF3-43B4-B293-AAEBAAD4214B}">
      <dgm:prSet/>
      <dgm:spPr/>
      <dgm:t>
        <a:bodyPr/>
        <a:lstStyle/>
        <a:p>
          <a:endParaRPr lang="da-DK"/>
        </a:p>
      </dgm:t>
    </dgm:pt>
    <dgm:pt modelId="{56BD5484-067E-43F0-86F4-A2B1EE6ADDC7}" type="sibTrans" cxnId="{F479189D-8EF3-43B4-B293-AAEBAAD4214B}">
      <dgm:prSet/>
      <dgm:spPr/>
      <dgm:t>
        <a:bodyPr/>
        <a:lstStyle/>
        <a:p>
          <a:endParaRPr lang="da-DK"/>
        </a:p>
      </dgm:t>
    </dgm:pt>
    <dgm:pt modelId="{916FBE83-7D81-4475-B417-8A9B639B9641}" type="pres">
      <dgm:prSet presAssocID="{6F85F7D8-A7A3-4359-BF64-BB39FBE7DECB}" presName="Name0" presStyleCnt="0">
        <dgm:presLayoutVars>
          <dgm:dir/>
          <dgm:resizeHandles val="exact"/>
        </dgm:presLayoutVars>
      </dgm:prSet>
      <dgm:spPr/>
    </dgm:pt>
    <dgm:pt modelId="{61FC3BFA-EEAD-4477-A667-23A4410E1309}" type="pres">
      <dgm:prSet presAssocID="{37D16AA7-D1C6-49B8-B162-8507A7E36057}" presName="Name5" presStyleLbl="vennNode1" presStyleIdx="0" presStyleCnt="3">
        <dgm:presLayoutVars>
          <dgm:bulletEnabled val="1"/>
        </dgm:presLayoutVars>
      </dgm:prSet>
      <dgm:spPr/>
    </dgm:pt>
    <dgm:pt modelId="{D30CC347-9D0E-4C2C-9E33-A2190DB5B4ED}" type="pres">
      <dgm:prSet presAssocID="{BB2FCEF7-25E7-4DFC-9AC8-6819A86DF589}" presName="space" presStyleCnt="0"/>
      <dgm:spPr/>
    </dgm:pt>
    <dgm:pt modelId="{FCAE2158-F9A4-4399-B8B2-FDE9535C45A3}" type="pres">
      <dgm:prSet presAssocID="{E52D4BE5-4CC1-457B-A9F3-7714AAD816D3}" presName="Name5" presStyleLbl="vennNode1" presStyleIdx="1" presStyleCnt="3">
        <dgm:presLayoutVars>
          <dgm:bulletEnabled val="1"/>
        </dgm:presLayoutVars>
      </dgm:prSet>
      <dgm:spPr/>
    </dgm:pt>
    <dgm:pt modelId="{08F93D20-452B-4219-96B6-D5C2E62BF9ED}" type="pres">
      <dgm:prSet presAssocID="{FBC0F4A2-5719-48EA-9CD7-00A7AA8743E7}" presName="space" presStyleCnt="0"/>
      <dgm:spPr/>
    </dgm:pt>
    <dgm:pt modelId="{A7950C55-7F6B-45CE-B448-118784F89C5E}" type="pres">
      <dgm:prSet presAssocID="{3BCBAD66-9CDA-4F40-A019-901CDA12440A}" presName="Name5" presStyleLbl="vennNode1" presStyleIdx="2" presStyleCnt="3">
        <dgm:presLayoutVars>
          <dgm:bulletEnabled val="1"/>
        </dgm:presLayoutVars>
      </dgm:prSet>
      <dgm:spPr/>
    </dgm:pt>
  </dgm:ptLst>
  <dgm:cxnLst>
    <dgm:cxn modelId="{DA426F07-919D-4A54-BE05-C74AD80AECA3}" type="presOf" srcId="{6F85F7D8-A7A3-4359-BF64-BB39FBE7DECB}" destId="{916FBE83-7D81-4475-B417-8A9B639B9641}" srcOrd="0" destOrd="0" presId="urn:microsoft.com/office/officeart/2005/8/layout/venn3"/>
    <dgm:cxn modelId="{91A7D93E-89FF-4A79-A41A-195D05D2D6DC}" type="presOf" srcId="{E52D4BE5-4CC1-457B-A9F3-7714AAD816D3}" destId="{FCAE2158-F9A4-4399-B8B2-FDE9535C45A3}" srcOrd="0" destOrd="0" presId="urn:microsoft.com/office/officeart/2005/8/layout/venn3"/>
    <dgm:cxn modelId="{A0D26D41-8EE5-4A40-A139-2582E12233E0}" srcId="{6F85F7D8-A7A3-4359-BF64-BB39FBE7DECB}" destId="{37D16AA7-D1C6-49B8-B162-8507A7E36057}" srcOrd="0" destOrd="0" parTransId="{F1F63802-4149-4D50-9F2B-C4F3798FD477}" sibTransId="{BB2FCEF7-25E7-4DFC-9AC8-6819A86DF589}"/>
    <dgm:cxn modelId="{F479189D-8EF3-43B4-B293-AAEBAAD4214B}" srcId="{6F85F7D8-A7A3-4359-BF64-BB39FBE7DECB}" destId="{3BCBAD66-9CDA-4F40-A019-901CDA12440A}" srcOrd="2" destOrd="0" parTransId="{993441E3-15FE-464B-9CF1-46C048EC5AA8}" sibTransId="{56BD5484-067E-43F0-86F4-A2B1EE6ADDC7}"/>
    <dgm:cxn modelId="{94E92CAC-13AA-46E3-9370-B1997E56A17F}" type="presOf" srcId="{3BCBAD66-9CDA-4F40-A019-901CDA12440A}" destId="{A7950C55-7F6B-45CE-B448-118784F89C5E}" srcOrd="0" destOrd="0" presId="urn:microsoft.com/office/officeart/2005/8/layout/venn3"/>
    <dgm:cxn modelId="{FAEDBAAF-377C-46DD-BF9F-38A5D767D5A0}" srcId="{6F85F7D8-A7A3-4359-BF64-BB39FBE7DECB}" destId="{E52D4BE5-4CC1-457B-A9F3-7714AAD816D3}" srcOrd="1" destOrd="0" parTransId="{7BA69CCE-0E34-4576-8A1C-4F0BB77B9BB4}" sibTransId="{FBC0F4A2-5719-48EA-9CD7-00A7AA8743E7}"/>
    <dgm:cxn modelId="{BDBBDFDA-CEDA-44DA-A6EF-7AC9EE2A0AE0}" type="presOf" srcId="{37D16AA7-D1C6-49B8-B162-8507A7E36057}" destId="{61FC3BFA-EEAD-4477-A667-23A4410E1309}" srcOrd="0" destOrd="0" presId="urn:microsoft.com/office/officeart/2005/8/layout/venn3"/>
    <dgm:cxn modelId="{29FC500F-75D6-4056-9181-E49292242503}" type="presParOf" srcId="{916FBE83-7D81-4475-B417-8A9B639B9641}" destId="{61FC3BFA-EEAD-4477-A667-23A4410E1309}" srcOrd="0" destOrd="0" presId="urn:microsoft.com/office/officeart/2005/8/layout/venn3"/>
    <dgm:cxn modelId="{E4ED5CCE-CD81-47BB-9A8A-1C0E39444B17}" type="presParOf" srcId="{916FBE83-7D81-4475-B417-8A9B639B9641}" destId="{D30CC347-9D0E-4C2C-9E33-A2190DB5B4ED}" srcOrd="1" destOrd="0" presId="urn:microsoft.com/office/officeart/2005/8/layout/venn3"/>
    <dgm:cxn modelId="{0E092418-0C7C-485A-9F46-F213569BF4F7}" type="presParOf" srcId="{916FBE83-7D81-4475-B417-8A9B639B9641}" destId="{FCAE2158-F9A4-4399-B8B2-FDE9535C45A3}" srcOrd="2" destOrd="0" presId="urn:microsoft.com/office/officeart/2005/8/layout/venn3"/>
    <dgm:cxn modelId="{83A172A9-D326-4B96-86F8-CD6EEB5BF774}" type="presParOf" srcId="{916FBE83-7D81-4475-B417-8A9B639B9641}" destId="{08F93D20-452B-4219-96B6-D5C2E62BF9ED}" srcOrd="3" destOrd="0" presId="urn:microsoft.com/office/officeart/2005/8/layout/venn3"/>
    <dgm:cxn modelId="{0A03A012-EB05-416A-A942-CF0047ACD2B3}" type="presParOf" srcId="{916FBE83-7D81-4475-B417-8A9B639B9641}" destId="{A7950C55-7F6B-45CE-B448-118784F89C5E}"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3FD809-B23E-4917-91E4-BDB81EE405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a-DK"/>
        </a:p>
      </dgm:t>
    </dgm:pt>
    <dgm:pt modelId="{ACFACF29-0EA2-4AA7-B8A5-C242786F04AA}">
      <dgm:prSet/>
      <dgm:spPr/>
      <dgm:t>
        <a:bodyPr/>
        <a:lstStyle/>
        <a:p>
          <a:pPr rtl="0"/>
          <a:endParaRPr lang="da-DK" sz="2000"/>
        </a:p>
      </dgm:t>
    </dgm:pt>
    <dgm:pt modelId="{B21C96DA-69B0-4D34-8BE4-A7E0403D179B}" type="parTrans" cxnId="{A0FEF5E6-5637-4372-A2C6-671AE31E4DB0}">
      <dgm:prSet/>
      <dgm:spPr/>
      <dgm:t>
        <a:bodyPr/>
        <a:lstStyle/>
        <a:p>
          <a:endParaRPr lang="da-DK"/>
        </a:p>
      </dgm:t>
    </dgm:pt>
    <dgm:pt modelId="{9B16704D-1023-4421-BD85-F1DF2A6D0C84}" type="sibTrans" cxnId="{A0FEF5E6-5637-4372-A2C6-671AE31E4DB0}">
      <dgm:prSet/>
      <dgm:spPr/>
      <dgm:t>
        <a:bodyPr/>
        <a:lstStyle/>
        <a:p>
          <a:endParaRPr lang="da-DK"/>
        </a:p>
      </dgm:t>
    </dgm:pt>
    <dgm:pt modelId="{6E8A9C89-6944-45FD-AAF1-D5726DD609B2}">
      <dgm:prSet/>
      <dgm:spPr/>
      <dgm:t>
        <a:bodyPr/>
        <a:lstStyle/>
        <a:p>
          <a:pPr rtl="0"/>
          <a:r>
            <a:rPr lang="da-DK" sz="2000"/>
            <a:t>En tilstand hvor individet kan udfolde sine evner</a:t>
          </a:r>
        </a:p>
      </dgm:t>
    </dgm:pt>
    <dgm:pt modelId="{01D521F4-9124-447C-95D4-60FACC481DDC}" type="parTrans" cxnId="{68CDB91E-3568-4665-B5D1-FE1B741B3734}">
      <dgm:prSet/>
      <dgm:spPr/>
      <dgm:t>
        <a:bodyPr/>
        <a:lstStyle/>
        <a:p>
          <a:endParaRPr lang="da-DK"/>
        </a:p>
      </dgm:t>
    </dgm:pt>
    <dgm:pt modelId="{90028247-CD1D-4F2C-9D6B-618E768FEFBD}" type="sibTrans" cxnId="{68CDB91E-3568-4665-B5D1-FE1B741B3734}">
      <dgm:prSet/>
      <dgm:spPr/>
      <dgm:t>
        <a:bodyPr/>
        <a:lstStyle/>
        <a:p>
          <a:endParaRPr lang="da-DK"/>
        </a:p>
      </dgm:t>
    </dgm:pt>
    <dgm:pt modelId="{32655924-E214-420C-A548-F25DFB5FA796}">
      <dgm:prSet/>
      <dgm:spPr/>
      <dgm:t>
        <a:bodyPr/>
        <a:lstStyle/>
        <a:p>
          <a:pPr rtl="0"/>
          <a:r>
            <a:rPr lang="da-DK" sz="2000"/>
            <a:t>Kan håndtere dagligdagsudfordringer og stress</a:t>
          </a:r>
        </a:p>
      </dgm:t>
    </dgm:pt>
    <dgm:pt modelId="{7E24FCD3-CF1B-4CF6-8FD2-A084B4A5D8B7}" type="parTrans" cxnId="{1E6E8CCD-4AB8-451F-877C-B8DB6D7B2A27}">
      <dgm:prSet/>
      <dgm:spPr/>
      <dgm:t>
        <a:bodyPr/>
        <a:lstStyle/>
        <a:p>
          <a:endParaRPr lang="da-DK"/>
        </a:p>
      </dgm:t>
    </dgm:pt>
    <dgm:pt modelId="{8231603C-F122-470B-BF31-8EC362629D0D}" type="sibTrans" cxnId="{1E6E8CCD-4AB8-451F-877C-B8DB6D7B2A27}">
      <dgm:prSet/>
      <dgm:spPr/>
      <dgm:t>
        <a:bodyPr/>
        <a:lstStyle/>
        <a:p>
          <a:endParaRPr lang="da-DK"/>
        </a:p>
      </dgm:t>
    </dgm:pt>
    <dgm:pt modelId="{CF7F0553-1ABB-4242-9CFB-5EFFB9D0E0E0}">
      <dgm:prSet/>
      <dgm:spPr/>
      <dgm:t>
        <a:bodyPr/>
        <a:lstStyle/>
        <a:p>
          <a:pPr rtl="0"/>
          <a:r>
            <a:rPr lang="da-DK" sz="2000" dirty="0"/>
            <a:t>På frugtbar vis kan arbejde produktivt</a:t>
          </a:r>
        </a:p>
      </dgm:t>
    </dgm:pt>
    <dgm:pt modelId="{82FB2273-4B0F-4AD0-A227-09445CB26649}" type="parTrans" cxnId="{EEF8C743-B47D-4461-83C8-6F89A57EAF5C}">
      <dgm:prSet/>
      <dgm:spPr/>
      <dgm:t>
        <a:bodyPr/>
        <a:lstStyle/>
        <a:p>
          <a:endParaRPr lang="da-DK"/>
        </a:p>
      </dgm:t>
    </dgm:pt>
    <dgm:pt modelId="{67190F6C-2058-410E-8083-88E3DE3FA981}" type="sibTrans" cxnId="{EEF8C743-B47D-4461-83C8-6F89A57EAF5C}">
      <dgm:prSet/>
      <dgm:spPr/>
      <dgm:t>
        <a:bodyPr/>
        <a:lstStyle/>
        <a:p>
          <a:endParaRPr lang="da-DK"/>
        </a:p>
      </dgm:t>
    </dgm:pt>
    <dgm:pt modelId="{BB699B8D-D52D-41E1-B734-0798B5E44410}">
      <dgm:prSet/>
      <dgm:spPr/>
      <dgm:t>
        <a:bodyPr/>
        <a:lstStyle/>
        <a:p>
          <a:pPr rtl="0"/>
          <a:r>
            <a:rPr lang="da-DK" sz="2000" dirty="0"/>
            <a:t>Være i stand til at yde et bidrag til fællesskabet</a:t>
          </a:r>
        </a:p>
      </dgm:t>
    </dgm:pt>
    <dgm:pt modelId="{0C79B87B-3F8F-4A37-92FA-1BB8BE6B2807}" type="parTrans" cxnId="{D2343ED2-5297-4AD4-9306-215C08818068}">
      <dgm:prSet/>
      <dgm:spPr/>
      <dgm:t>
        <a:bodyPr/>
        <a:lstStyle/>
        <a:p>
          <a:endParaRPr lang="da-DK"/>
        </a:p>
      </dgm:t>
    </dgm:pt>
    <dgm:pt modelId="{7B2BBFBA-F2E5-41C9-BE6A-D9D73CC94498}" type="sibTrans" cxnId="{D2343ED2-5297-4AD4-9306-215C08818068}">
      <dgm:prSet/>
      <dgm:spPr/>
      <dgm:t>
        <a:bodyPr/>
        <a:lstStyle/>
        <a:p>
          <a:endParaRPr lang="da-DK"/>
        </a:p>
      </dgm:t>
    </dgm:pt>
    <dgm:pt modelId="{81E96002-ECF1-4DCA-9EAD-FF6C9BF07135}">
      <dgm:prSet/>
      <dgm:spPr/>
      <dgm:t>
        <a:bodyPr/>
        <a:lstStyle/>
        <a:p>
          <a:pPr rtl="0"/>
          <a:endParaRPr lang="da-DK" sz="2000"/>
        </a:p>
      </dgm:t>
    </dgm:pt>
    <dgm:pt modelId="{99B99D25-BEC9-4473-AE49-77C60E4F224F}" type="parTrans" cxnId="{6C60D857-835C-42B6-ADF5-D89D39E06EE3}">
      <dgm:prSet/>
      <dgm:spPr/>
      <dgm:t>
        <a:bodyPr/>
        <a:lstStyle/>
        <a:p>
          <a:endParaRPr lang="da-DK"/>
        </a:p>
      </dgm:t>
    </dgm:pt>
    <dgm:pt modelId="{B574FC99-594D-4167-956B-CEEE1BCB7477}" type="sibTrans" cxnId="{6C60D857-835C-42B6-ADF5-D89D39E06EE3}">
      <dgm:prSet/>
      <dgm:spPr/>
      <dgm:t>
        <a:bodyPr/>
        <a:lstStyle/>
        <a:p>
          <a:endParaRPr lang="da-DK"/>
        </a:p>
      </dgm:t>
    </dgm:pt>
    <dgm:pt modelId="{287E745F-B805-4D1C-B540-A546981A4230}">
      <dgm:prSet/>
      <dgm:spPr/>
      <dgm:t>
        <a:bodyPr/>
        <a:lstStyle/>
        <a:p>
          <a:pPr rtl="0"/>
          <a:endParaRPr lang="da-DK"/>
        </a:p>
      </dgm:t>
    </dgm:pt>
    <dgm:pt modelId="{05461DAB-06B9-4E03-B1F1-F50BB7566EF9}" type="sibTrans" cxnId="{5A6D14E3-A590-4541-A051-8550B725E5A7}">
      <dgm:prSet/>
      <dgm:spPr/>
      <dgm:t>
        <a:bodyPr/>
        <a:lstStyle/>
        <a:p>
          <a:endParaRPr lang="da-DK"/>
        </a:p>
      </dgm:t>
    </dgm:pt>
    <dgm:pt modelId="{7598A925-8B42-47E3-B73D-955271391532}" type="parTrans" cxnId="{5A6D14E3-A590-4541-A051-8550B725E5A7}">
      <dgm:prSet/>
      <dgm:spPr/>
      <dgm:t>
        <a:bodyPr/>
        <a:lstStyle/>
        <a:p>
          <a:endParaRPr lang="da-DK"/>
        </a:p>
      </dgm:t>
    </dgm:pt>
    <dgm:pt modelId="{8EB2FFEA-1D86-4B19-BEE8-ABB48C5EF78F}" type="pres">
      <dgm:prSet presAssocID="{453FD809-B23E-4917-91E4-BDB81EE40502}" presName="linear" presStyleCnt="0">
        <dgm:presLayoutVars>
          <dgm:animLvl val="lvl"/>
          <dgm:resizeHandles val="exact"/>
        </dgm:presLayoutVars>
      </dgm:prSet>
      <dgm:spPr/>
    </dgm:pt>
    <dgm:pt modelId="{F8A1B87E-E943-43E1-A51B-08B5FC561254}" type="pres">
      <dgm:prSet presAssocID="{287E745F-B805-4D1C-B540-A546981A4230}" presName="parentText" presStyleLbl="node1" presStyleIdx="0" presStyleCnt="1">
        <dgm:presLayoutVars>
          <dgm:chMax val="0"/>
          <dgm:bulletEnabled val="1"/>
        </dgm:presLayoutVars>
      </dgm:prSet>
      <dgm:spPr/>
    </dgm:pt>
    <dgm:pt modelId="{36992702-3468-4634-9B6E-7811BB85FE59}" type="pres">
      <dgm:prSet presAssocID="{287E745F-B805-4D1C-B540-A546981A4230}" presName="childText" presStyleLbl="revTx" presStyleIdx="0" presStyleCnt="1">
        <dgm:presLayoutVars>
          <dgm:bulletEnabled val="1"/>
        </dgm:presLayoutVars>
      </dgm:prSet>
      <dgm:spPr/>
    </dgm:pt>
  </dgm:ptLst>
  <dgm:cxnLst>
    <dgm:cxn modelId="{68CDB91E-3568-4665-B5D1-FE1B741B3734}" srcId="{ACFACF29-0EA2-4AA7-B8A5-C242786F04AA}" destId="{6E8A9C89-6944-45FD-AAF1-D5726DD609B2}" srcOrd="0" destOrd="0" parTransId="{01D521F4-9124-447C-95D4-60FACC481DDC}" sibTransId="{90028247-CD1D-4F2C-9D6B-618E768FEFBD}"/>
    <dgm:cxn modelId="{D9988D43-945A-4D1D-8595-9ED0D8BAD3CB}" type="presOf" srcId="{ACFACF29-0EA2-4AA7-B8A5-C242786F04AA}" destId="{36992702-3468-4634-9B6E-7811BB85FE59}" srcOrd="0" destOrd="0" presId="urn:microsoft.com/office/officeart/2005/8/layout/vList2"/>
    <dgm:cxn modelId="{EEF8C743-B47D-4461-83C8-6F89A57EAF5C}" srcId="{ACFACF29-0EA2-4AA7-B8A5-C242786F04AA}" destId="{CF7F0553-1ABB-4242-9CFB-5EFFB9D0E0E0}" srcOrd="2" destOrd="0" parTransId="{82FB2273-4B0F-4AD0-A227-09445CB26649}" sibTransId="{67190F6C-2058-410E-8083-88E3DE3FA981}"/>
    <dgm:cxn modelId="{3E757847-712C-461D-812F-AA34D47A12AB}" type="presOf" srcId="{6E8A9C89-6944-45FD-AAF1-D5726DD609B2}" destId="{36992702-3468-4634-9B6E-7811BB85FE59}" srcOrd="0" destOrd="1" presId="urn:microsoft.com/office/officeart/2005/8/layout/vList2"/>
    <dgm:cxn modelId="{94152950-EFAD-469A-922E-E6A27BCE8F80}" type="presOf" srcId="{453FD809-B23E-4917-91E4-BDB81EE40502}" destId="{8EB2FFEA-1D86-4B19-BEE8-ABB48C5EF78F}" srcOrd="0" destOrd="0" presId="urn:microsoft.com/office/officeart/2005/8/layout/vList2"/>
    <dgm:cxn modelId="{C82F2A52-9B6A-49ED-ACB4-52DCF89BF3FA}" type="presOf" srcId="{CF7F0553-1ABB-4242-9CFB-5EFFB9D0E0E0}" destId="{36992702-3468-4634-9B6E-7811BB85FE59}" srcOrd="0" destOrd="3" presId="urn:microsoft.com/office/officeart/2005/8/layout/vList2"/>
    <dgm:cxn modelId="{6C60D857-835C-42B6-ADF5-D89D39E06EE3}" srcId="{BB699B8D-D52D-41E1-B734-0798B5E44410}" destId="{81E96002-ECF1-4DCA-9EAD-FF6C9BF07135}" srcOrd="0" destOrd="0" parTransId="{99B99D25-BEC9-4473-AE49-77C60E4F224F}" sibTransId="{B574FC99-594D-4167-956B-CEEE1BCB7477}"/>
    <dgm:cxn modelId="{4E2C0FA5-41D2-4F55-9703-E03628D4E02D}" type="presOf" srcId="{81E96002-ECF1-4DCA-9EAD-FF6C9BF07135}" destId="{36992702-3468-4634-9B6E-7811BB85FE59}" srcOrd="0" destOrd="5" presId="urn:microsoft.com/office/officeart/2005/8/layout/vList2"/>
    <dgm:cxn modelId="{1018F1B1-7260-454C-AC2A-C6AB31A09AFD}" type="presOf" srcId="{32655924-E214-420C-A548-F25DFB5FA796}" destId="{36992702-3468-4634-9B6E-7811BB85FE59}" srcOrd="0" destOrd="2" presId="urn:microsoft.com/office/officeart/2005/8/layout/vList2"/>
    <dgm:cxn modelId="{8E1347B3-5203-47DF-A335-8551BD6C7468}" type="presOf" srcId="{287E745F-B805-4D1C-B540-A546981A4230}" destId="{F8A1B87E-E943-43E1-A51B-08B5FC561254}" srcOrd="0" destOrd="0" presId="urn:microsoft.com/office/officeart/2005/8/layout/vList2"/>
    <dgm:cxn modelId="{1E6E8CCD-4AB8-451F-877C-B8DB6D7B2A27}" srcId="{ACFACF29-0EA2-4AA7-B8A5-C242786F04AA}" destId="{32655924-E214-420C-A548-F25DFB5FA796}" srcOrd="1" destOrd="0" parTransId="{7E24FCD3-CF1B-4CF6-8FD2-A084B4A5D8B7}" sibTransId="{8231603C-F122-470B-BF31-8EC362629D0D}"/>
    <dgm:cxn modelId="{D2343ED2-5297-4AD4-9306-215C08818068}" srcId="{ACFACF29-0EA2-4AA7-B8A5-C242786F04AA}" destId="{BB699B8D-D52D-41E1-B734-0798B5E44410}" srcOrd="3" destOrd="0" parTransId="{0C79B87B-3F8F-4A37-92FA-1BB8BE6B2807}" sibTransId="{7B2BBFBA-F2E5-41C9-BE6A-D9D73CC94498}"/>
    <dgm:cxn modelId="{5A6D14E3-A590-4541-A051-8550B725E5A7}" srcId="{453FD809-B23E-4917-91E4-BDB81EE40502}" destId="{287E745F-B805-4D1C-B540-A546981A4230}" srcOrd="0" destOrd="0" parTransId="{7598A925-8B42-47E3-B73D-955271391532}" sibTransId="{05461DAB-06B9-4E03-B1F1-F50BB7566EF9}"/>
    <dgm:cxn modelId="{F7A237E5-691B-48C4-929D-ED7CA000DFF5}" type="presOf" srcId="{BB699B8D-D52D-41E1-B734-0798B5E44410}" destId="{36992702-3468-4634-9B6E-7811BB85FE59}" srcOrd="0" destOrd="4" presId="urn:microsoft.com/office/officeart/2005/8/layout/vList2"/>
    <dgm:cxn modelId="{A0FEF5E6-5637-4372-A2C6-671AE31E4DB0}" srcId="{287E745F-B805-4D1C-B540-A546981A4230}" destId="{ACFACF29-0EA2-4AA7-B8A5-C242786F04AA}" srcOrd="0" destOrd="0" parTransId="{B21C96DA-69B0-4D34-8BE4-A7E0403D179B}" sibTransId="{9B16704D-1023-4421-BD85-F1DF2A6D0C84}"/>
    <dgm:cxn modelId="{61FA405D-C674-4EA5-840A-48194335C1BE}" type="presParOf" srcId="{8EB2FFEA-1D86-4B19-BEE8-ABB48C5EF78F}" destId="{F8A1B87E-E943-43E1-A51B-08B5FC561254}" srcOrd="0" destOrd="0" presId="urn:microsoft.com/office/officeart/2005/8/layout/vList2"/>
    <dgm:cxn modelId="{CCBC1182-5554-426E-AEBB-4F1F3981067E}" type="presParOf" srcId="{8EB2FFEA-1D86-4B19-BEE8-ABB48C5EF78F}" destId="{36992702-3468-4634-9B6E-7811BB85FE5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B0B7B8-54AB-47AA-9B9D-CD4D4C59728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da-DK"/>
        </a:p>
      </dgm:t>
    </dgm:pt>
    <dgm:pt modelId="{BCF3D14B-786F-4DF6-96AD-2962C60CAB2F}">
      <dgm:prSet phldrT="[Tekst]"/>
      <dgm:spPr/>
      <dgm:t>
        <a:bodyPr/>
        <a:lstStyle/>
        <a:p>
          <a:r>
            <a:rPr lang="da-DK" dirty="0"/>
            <a:t>En tilstand hvor individet kan udfolde sine evner</a:t>
          </a:r>
        </a:p>
      </dgm:t>
    </dgm:pt>
    <dgm:pt modelId="{C20EE95C-14DA-4067-A4DD-D66795C94DBB}" type="parTrans" cxnId="{DED629C0-4261-42DB-8B9F-D7F6974F0385}">
      <dgm:prSet/>
      <dgm:spPr/>
      <dgm:t>
        <a:bodyPr/>
        <a:lstStyle/>
        <a:p>
          <a:endParaRPr lang="da-DK"/>
        </a:p>
      </dgm:t>
    </dgm:pt>
    <dgm:pt modelId="{F6A0F76F-3C5B-4218-A257-5C3970141333}" type="sibTrans" cxnId="{DED629C0-4261-42DB-8B9F-D7F6974F0385}">
      <dgm:prSet/>
      <dgm:spPr/>
      <dgm:t>
        <a:bodyPr/>
        <a:lstStyle/>
        <a:p>
          <a:endParaRPr lang="da-DK"/>
        </a:p>
      </dgm:t>
    </dgm:pt>
    <dgm:pt modelId="{71FA62BC-35F8-4C64-BD33-5082985D7538}">
      <dgm:prSet phldrT="[Tekst]"/>
      <dgm:spPr/>
      <dgm:t>
        <a:bodyPr/>
        <a:lstStyle/>
        <a:p>
          <a:r>
            <a:rPr lang="da-DK" dirty="0"/>
            <a:t>Kan håndtere dagligdags- udfordringer</a:t>
          </a:r>
        </a:p>
      </dgm:t>
    </dgm:pt>
    <dgm:pt modelId="{75EAE1F2-6B16-4666-969C-A50815F335A4}" type="parTrans" cxnId="{3249A6EC-8CC8-4013-81EC-C280B12E5D20}">
      <dgm:prSet/>
      <dgm:spPr/>
      <dgm:t>
        <a:bodyPr/>
        <a:lstStyle/>
        <a:p>
          <a:endParaRPr lang="da-DK"/>
        </a:p>
      </dgm:t>
    </dgm:pt>
    <dgm:pt modelId="{39378A14-AAC6-4D5A-B40E-B8952DE867D7}" type="sibTrans" cxnId="{3249A6EC-8CC8-4013-81EC-C280B12E5D20}">
      <dgm:prSet/>
      <dgm:spPr/>
      <dgm:t>
        <a:bodyPr/>
        <a:lstStyle/>
        <a:p>
          <a:endParaRPr lang="da-DK"/>
        </a:p>
      </dgm:t>
    </dgm:pt>
    <dgm:pt modelId="{19E24973-06D6-4BA6-9D67-7F5BD9D72938}">
      <dgm:prSet phldrT="[Tekst]"/>
      <dgm:spPr/>
      <dgm:t>
        <a:bodyPr/>
        <a:lstStyle/>
        <a:p>
          <a:r>
            <a:rPr lang="da-DK" dirty="0"/>
            <a:t>På frugtbar vis kan arbejde produktivt</a:t>
          </a:r>
        </a:p>
      </dgm:t>
    </dgm:pt>
    <dgm:pt modelId="{8B8EA5C0-218A-4D49-B979-78EEEF5AD585}" type="parTrans" cxnId="{A76593AF-0688-4013-ABFC-A19EEEECED62}">
      <dgm:prSet/>
      <dgm:spPr/>
      <dgm:t>
        <a:bodyPr/>
        <a:lstStyle/>
        <a:p>
          <a:endParaRPr lang="da-DK"/>
        </a:p>
      </dgm:t>
    </dgm:pt>
    <dgm:pt modelId="{507B6626-06A7-4DDD-8A01-33EFF191A845}" type="sibTrans" cxnId="{A76593AF-0688-4013-ABFC-A19EEEECED62}">
      <dgm:prSet/>
      <dgm:spPr/>
      <dgm:t>
        <a:bodyPr/>
        <a:lstStyle/>
        <a:p>
          <a:endParaRPr lang="da-DK"/>
        </a:p>
      </dgm:t>
    </dgm:pt>
    <dgm:pt modelId="{DA0AAA7A-45F4-4B8A-BA68-AFB8482E0DAC}">
      <dgm:prSet phldrT="[Tekst]"/>
      <dgm:spPr/>
      <dgm:t>
        <a:bodyPr/>
        <a:lstStyle/>
        <a:p>
          <a:r>
            <a:rPr lang="da-DK" dirty="0"/>
            <a:t>Være i stand til at yde et bidrag til fællesskabet</a:t>
          </a:r>
        </a:p>
      </dgm:t>
    </dgm:pt>
    <dgm:pt modelId="{0ADA42B3-0F4E-4458-B1DA-5FD7C8BA8A90}" type="parTrans" cxnId="{E2B6BDEB-7AED-46A3-A506-2A502124FFCC}">
      <dgm:prSet/>
      <dgm:spPr/>
      <dgm:t>
        <a:bodyPr/>
        <a:lstStyle/>
        <a:p>
          <a:endParaRPr lang="da-DK"/>
        </a:p>
      </dgm:t>
    </dgm:pt>
    <dgm:pt modelId="{3F0D5F88-DCC8-42E3-A33F-457B27D88729}" type="sibTrans" cxnId="{E2B6BDEB-7AED-46A3-A506-2A502124FFCC}">
      <dgm:prSet/>
      <dgm:spPr/>
      <dgm:t>
        <a:bodyPr/>
        <a:lstStyle/>
        <a:p>
          <a:endParaRPr lang="da-DK"/>
        </a:p>
      </dgm:t>
    </dgm:pt>
    <dgm:pt modelId="{3C43DCFC-57C2-4AA6-A2D2-5B498CC1A9B6}" type="pres">
      <dgm:prSet presAssocID="{17B0B7B8-54AB-47AA-9B9D-CD4D4C597285}" presName="Name0" presStyleCnt="0">
        <dgm:presLayoutVars>
          <dgm:chMax val="7"/>
          <dgm:chPref val="7"/>
          <dgm:dir/>
          <dgm:animLvl val="lvl"/>
        </dgm:presLayoutVars>
      </dgm:prSet>
      <dgm:spPr/>
    </dgm:pt>
    <dgm:pt modelId="{54511E47-8B1D-4405-9F77-8812DCD97B80}" type="pres">
      <dgm:prSet presAssocID="{BCF3D14B-786F-4DF6-96AD-2962C60CAB2F}" presName="Accent1" presStyleCnt="0"/>
      <dgm:spPr/>
    </dgm:pt>
    <dgm:pt modelId="{E6C5AA36-58F2-47BD-B238-57E495BD7AA1}" type="pres">
      <dgm:prSet presAssocID="{BCF3D14B-786F-4DF6-96AD-2962C60CAB2F}" presName="Accent" presStyleLbl="node1" presStyleIdx="0" presStyleCnt="4"/>
      <dgm:spPr/>
    </dgm:pt>
    <dgm:pt modelId="{00623674-3E8C-4C8C-97EE-C42379B2F63D}" type="pres">
      <dgm:prSet presAssocID="{BCF3D14B-786F-4DF6-96AD-2962C60CAB2F}" presName="Parent1" presStyleLbl="revTx" presStyleIdx="0" presStyleCnt="4">
        <dgm:presLayoutVars>
          <dgm:chMax val="1"/>
          <dgm:chPref val="1"/>
          <dgm:bulletEnabled val="1"/>
        </dgm:presLayoutVars>
      </dgm:prSet>
      <dgm:spPr/>
    </dgm:pt>
    <dgm:pt modelId="{6BE851CE-57B9-4F5A-B3E0-35C4CBF95C14}" type="pres">
      <dgm:prSet presAssocID="{71FA62BC-35F8-4C64-BD33-5082985D7538}" presName="Accent2" presStyleCnt="0"/>
      <dgm:spPr/>
    </dgm:pt>
    <dgm:pt modelId="{82B386ED-E17A-4DB2-9FF2-AFA53B926CEF}" type="pres">
      <dgm:prSet presAssocID="{71FA62BC-35F8-4C64-BD33-5082985D7538}" presName="Accent" presStyleLbl="node1" presStyleIdx="1" presStyleCnt="4"/>
      <dgm:spPr/>
    </dgm:pt>
    <dgm:pt modelId="{F6D267BB-C17E-47F8-8BB2-63F9F683A953}" type="pres">
      <dgm:prSet presAssocID="{71FA62BC-35F8-4C64-BD33-5082985D7538}" presName="Parent2" presStyleLbl="revTx" presStyleIdx="1" presStyleCnt="4">
        <dgm:presLayoutVars>
          <dgm:chMax val="1"/>
          <dgm:chPref val="1"/>
          <dgm:bulletEnabled val="1"/>
        </dgm:presLayoutVars>
      </dgm:prSet>
      <dgm:spPr/>
    </dgm:pt>
    <dgm:pt modelId="{90ECA3C0-C50E-4EC9-BD57-54DA258EF172}" type="pres">
      <dgm:prSet presAssocID="{19E24973-06D6-4BA6-9D67-7F5BD9D72938}" presName="Accent3" presStyleCnt="0"/>
      <dgm:spPr/>
    </dgm:pt>
    <dgm:pt modelId="{E483D8E1-A73F-4839-8518-5C4B40AE345C}" type="pres">
      <dgm:prSet presAssocID="{19E24973-06D6-4BA6-9D67-7F5BD9D72938}" presName="Accent" presStyleLbl="node1" presStyleIdx="2" presStyleCnt="4" custLinFactNeighborY="0"/>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pt>
    <dgm:pt modelId="{D32F28C4-B2BA-45A0-8466-2CF8C1C656A2}" type="pres">
      <dgm:prSet presAssocID="{19E24973-06D6-4BA6-9D67-7F5BD9D72938}" presName="Parent3" presStyleLbl="revTx" presStyleIdx="2" presStyleCnt="4">
        <dgm:presLayoutVars>
          <dgm:chMax val="1"/>
          <dgm:chPref val="1"/>
          <dgm:bulletEnabled val="1"/>
        </dgm:presLayoutVars>
      </dgm:prSet>
      <dgm:spPr/>
    </dgm:pt>
    <dgm:pt modelId="{E41C7E6E-581B-4D1B-8B88-D6FF724CD92E}" type="pres">
      <dgm:prSet presAssocID="{DA0AAA7A-45F4-4B8A-BA68-AFB8482E0DAC}" presName="Accent4" presStyleCnt="0"/>
      <dgm:spPr/>
    </dgm:pt>
    <dgm:pt modelId="{72B7E622-A922-4D47-ACAE-BE56AAEECB09}" type="pres">
      <dgm:prSet presAssocID="{DA0AAA7A-45F4-4B8A-BA68-AFB8482E0DAC}" presName="Accent" presStyleLbl="node1" presStyleIdx="3" presStyleCnt="4"/>
      <dgm:spPr/>
    </dgm:pt>
    <dgm:pt modelId="{722679BF-D707-43F4-91E5-B6AB054C625E}" type="pres">
      <dgm:prSet presAssocID="{DA0AAA7A-45F4-4B8A-BA68-AFB8482E0DAC}" presName="Parent4" presStyleLbl="revTx" presStyleIdx="3" presStyleCnt="4">
        <dgm:presLayoutVars>
          <dgm:chMax val="1"/>
          <dgm:chPref val="1"/>
          <dgm:bulletEnabled val="1"/>
        </dgm:presLayoutVars>
      </dgm:prSet>
      <dgm:spPr/>
    </dgm:pt>
  </dgm:ptLst>
  <dgm:cxnLst>
    <dgm:cxn modelId="{D219C71A-8AF0-4F39-A177-B2AD6540C57D}" type="presOf" srcId="{BCF3D14B-786F-4DF6-96AD-2962C60CAB2F}" destId="{00623674-3E8C-4C8C-97EE-C42379B2F63D}" srcOrd="0" destOrd="0" presId="urn:microsoft.com/office/officeart/2009/layout/CircleArrowProcess"/>
    <dgm:cxn modelId="{14D13640-6971-42A2-9360-F67A86BDA1D4}" type="presOf" srcId="{DA0AAA7A-45F4-4B8A-BA68-AFB8482E0DAC}" destId="{722679BF-D707-43F4-91E5-B6AB054C625E}" srcOrd="0" destOrd="0" presId="urn:microsoft.com/office/officeart/2009/layout/CircleArrowProcess"/>
    <dgm:cxn modelId="{839CF17F-0535-43CB-9C43-6BF03E47F9D6}" type="presOf" srcId="{17B0B7B8-54AB-47AA-9B9D-CD4D4C597285}" destId="{3C43DCFC-57C2-4AA6-A2D2-5B498CC1A9B6}" srcOrd="0" destOrd="0" presId="urn:microsoft.com/office/officeart/2009/layout/CircleArrowProcess"/>
    <dgm:cxn modelId="{A76593AF-0688-4013-ABFC-A19EEEECED62}" srcId="{17B0B7B8-54AB-47AA-9B9D-CD4D4C597285}" destId="{19E24973-06D6-4BA6-9D67-7F5BD9D72938}" srcOrd="2" destOrd="0" parTransId="{8B8EA5C0-218A-4D49-B979-78EEEF5AD585}" sibTransId="{507B6626-06A7-4DDD-8A01-33EFF191A845}"/>
    <dgm:cxn modelId="{129231B8-7C6A-452D-B18C-0AC3E3268217}" type="presOf" srcId="{19E24973-06D6-4BA6-9D67-7F5BD9D72938}" destId="{D32F28C4-B2BA-45A0-8466-2CF8C1C656A2}" srcOrd="0" destOrd="0" presId="urn:microsoft.com/office/officeart/2009/layout/CircleArrowProcess"/>
    <dgm:cxn modelId="{DED629C0-4261-42DB-8B9F-D7F6974F0385}" srcId="{17B0B7B8-54AB-47AA-9B9D-CD4D4C597285}" destId="{BCF3D14B-786F-4DF6-96AD-2962C60CAB2F}" srcOrd="0" destOrd="0" parTransId="{C20EE95C-14DA-4067-A4DD-D66795C94DBB}" sibTransId="{F6A0F76F-3C5B-4218-A257-5C3970141333}"/>
    <dgm:cxn modelId="{DC7B28EA-2CCE-44C9-AEF5-F3F4B66D2176}" type="presOf" srcId="{71FA62BC-35F8-4C64-BD33-5082985D7538}" destId="{F6D267BB-C17E-47F8-8BB2-63F9F683A953}" srcOrd="0" destOrd="0" presId="urn:microsoft.com/office/officeart/2009/layout/CircleArrowProcess"/>
    <dgm:cxn modelId="{E2B6BDEB-7AED-46A3-A506-2A502124FFCC}" srcId="{17B0B7B8-54AB-47AA-9B9D-CD4D4C597285}" destId="{DA0AAA7A-45F4-4B8A-BA68-AFB8482E0DAC}" srcOrd="3" destOrd="0" parTransId="{0ADA42B3-0F4E-4458-B1DA-5FD7C8BA8A90}" sibTransId="{3F0D5F88-DCC8-42E3-A33F-457B27D88729}"/>
    <dgm:cxn modelId="{3249A6EC-8CC8-4013-81EC-C280B12E5D20}" srcId="{17B0B7B8-54AB-47AA-9B9D-CD4D4C597285}" destId="{71FA62BC-35F8-4C64-BD33-5082985D7538}" srcOrd="1" destOrd="0" parTransId="{75EAE1F2-6B16-4666-969C-A50815F335A4}" sibTransId="{39378A14-AAC6-4D5A-B40E-B8952DE867D7}"/>
    <dgm:cxn modelId="{92C34366-81AD-4AA0-A9ED-858246C71ABA}" type="presParOf" srcId="{3C43DCFC-57C2-4AA6-A2D2-5B498CC1A9B6}" destId="{54511E47-8B1D-4405-9F77-8812DCD97B80}" srcOrd="0" destOrd="0" presId="urn:microsoft.com/office/officeart/2009/layout/CircleArrowProcess"/>
    <dgm:cxn modelId="{04161FCB-F5ED-4D1E-9E8A-D97354E2491D}" type="presParOf" srcId="{54511E47-8B1D-4405-9F77-8812DCD97B80}" destId="{E6C5AA36-58F2-47BD-B238-57E495BD7AA1}" srcOrd="0" destOrd="0" presId="urn:microsoft.com/office/officeart/2009/layout/CircleArrowProcess"/>
    <dgm:cxn modelId="{8B3B0B19-5B51-402D-836D-18DC67395026}" type="presParOf" srcId="{3C43DCFC-57C2-4AA6-A2D2-5B498CC1A9B6}" destId="{00623674-3E8C-4C8C-97EE-C42379B2F63D}" srcOrd="1" destOrd="0" presId="urn:microsoft.com/office/officeart/2009/layout/CircleArrowProcess"/>
    <dgm:cxn modelId="{1DB0FE19-7E86-4A4C-B5C0-C98829DA130C}" type="presParOf" srcId="{3C43DCFC-57C2-4AA6-A2D2-5B498CC1A9B6}" destId="{6BE851CE-57B9-4F5A-B3E0-35C4CBF95C14}" srcOrd="2" destOrd="0" presId="urn:microsoft.com/office/officeart/2009/layout/CircleArrowProcess"/>
    <dgm:cxn modelId="{BAAF7C93-A948-476C-9CD1-BEF283881243}" type="presParOf" srcId="{6BE851CE-57B9-4F5A-B3E0-35C4CBF95C14}" destId="{82B386ED-E17A-4DB2-9FF2-AFA53B926CEF}" srcOrd="0" destOrd="0" presId="urn:microsoft.com/office/officeart/2009/layout/CircleArrowProcess"/>
    <dgm:cxn modelId="{1481A6F6-B049-421B-A655-B640D80B1A0D}" type="presParOf" srcId="{3C43DCFC-57C2-4AA6-A2D2-5B498CC1A9B6}" destId="{F6D267BB-C17E-47F8-8BB2-63F9F683A953}" srcOrd="3" destOrd="0" presId="urn:microsoft.com/office/officeart/2009/layout/CircleArrowProcess"/>
    <dgm:cxn modelId="{B159B1AD-33AC-48BC-8E8C-2FCAD6DC959C}" type="presParOf" srcId="{3C43DCFC-57C2-4AA6-A2D2-5B498CC1A9B6}" destId="{90ECA3C0-C50E-4EC9-BD57-54DA258EF172}" srcOrd="4" destOrd="0" presId="urn:microsoft.com/office/officeart/2009/layout/CircleArrowProcess"/>
    <dgm:cxn modelId="{EA694AAF-4FA2-42DB-95E2-32CFFEB0F94D}" type="presParOf" srcId="{90ECA3C0-C50E-4EC9-BD57-54DA258EF172}" destId="{E483D8E1-A73F-4839-8518-5C4B40AE345C}" srcOrd="0" destOrd="0" presId="urn:microsoft.com/office/officeart/2009/layout/CircleArrowProcess"/>
    <dgm:cxn modelId="{8B12B859-AA03-46FA-B929-EF0933E3551D}" type="presParOf" srcId="{3C43DCFC-57C2-4AA6-A2D2-5B498CC1A9B6}" destId="{D32F28C4-B2BA-45A0-8466-2CF8C1C656A2}" srcOrd="5" destOrd="0" presId="urn:microsoft.com/office/officeart/2009/layout/CircleArrowProcess"/>
    <dgm:cxn modelId="{F6AEDE3B-97C6-4648-891B-A5344D04EB6D}" type="presParOf" srcId="{3C43DCFC-57C2-4AA6-A2D2-5B498CC1A9B6}" destId="{E41C7E6E-581B-4D1B-8B88-D6FF724CD92E}" srcOrd="6" destOrd="0" presId="urn:microsoft.com/office/officeart/2009/layout/CircleArrowProcess"/>
    <dgm:cxn modelId="{51F23AC5-5A09-4C2D-BF09-2EC30843AE9B}" type="presParOf" srcId="{E41C7E6E-581B-4D1B-8B88-D6FF724CD92E}" destId="{72B7E622-A922-4D47-ACAE-BE56AAEECB09}" srcOrd="0" destOrd="0" presId="urn:microsoft.com/office/officeart/2009/layout/CircleArrowProcess"/>
    <dgm:cxn modelId="{C5860651-1C2F-4458-9245-F0CA24A53562}" type="presParOf" srcId="{3C43DCFC-57C2-4AA6-A2D2-5B498CC1A9B6}" destId="{722679BF-D707-43F4-91E5-B6AB054C625E}" srcOrd="7"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FDAB24-6213-4EB2-9B26-C2FE93991D7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a-DK"/>
        </a:p>
      </dgm:t>
    </dgm:pt>
    <dgm:pt modelId="{59780428-53C9-4837-A95D-F60A947FAFB1}">
      <dgm:prSet phldrT="[Tekst]"/>
      <dgm:spPr/>
      <dgm:t>
        <a:bodyPr/>
        <a:lstStyle/>
        <a:p>
          <a:r>
            <a:rPr lang="da-DK" dirty="0"/>
            <a:t>Kræftsygdom</a:t>
          </a:r>
        </a:p>
      </dgm:t>
    </dgm:pt>
    <dgm:pt modelId="{B1C310A8-7256-4971-A32D-302B4258E708}" type="parTrans" cxnId="{041FF790-EE05-4EDF-B09E-3DAC03F1B066}">
      <dgm:prSet/>
      <dgm:spPr/>
      <dgm:t>
        <a:bodyPr/>
        <a:lstStyle/>
        <a:p>
          <a:endParaRPr lang="da-DK"/>
        </a:p>
      </dgm:t>
    </dgm:pt>
    <dgm:pt modelId="{5AB984AD-5656-41C7-9090-14EB74B72D45}" type="sibTrans" cxnId="{041FF790-EE05-4EDF-B09E-3DAC03F1B066}">
      <dgm:prSet/>
      <dgm:spPr/>
      <dgm:t>
        <a:bodyPr/>
        <a:lstStyle/>
        <a:p>
          <a:endParaRPr lang="da-DK"/>
        </a:p>
      </dgm:t>
    </dgm:pt>
    <dgm:pt modelId="{C9009D45-B310-4534-A540-CFA6B293624B}">
      <dgm:prSet phldrT="[Tekst]"/>
      <dgm:spPr/>
      <dgm:t>
        <a:bodyPr/>
        <a:lstStyle/>
        <a:p>
          <a:r>
            <a:rPr lang="da-DK" dirty="0"/>
            <a:t>Nedsat aktivitet</a:t>
          </a:r>
        </a:p>
      </dgm:t>
    </dgm:pt>
    <dgm:pt modelId="{EFF536EA-D429-4A8E-962A-713718B51C42}" type="parTrans" cxnId="{280237A3-2D13-40D8-8728-A801DB911E0A}">
      <dgm:prSet/>
      <dgm:spPr/>
      <dgm:t>
        <a:bodyPr/>
        <a:lstStyle/>
        <a:p>
          <a:endParaRPr lang="da-DK"/>
        </a:p>
      </dgm:t>
    </dgm:pt>
    <dgm:pt modelId="{7A8DA244-4974-4439-A552-0E4429DEE0BD}" type="sibTrans" cxnId="{280237A3-2D13-40D8-8728-A801DB911E0A}">
      <dgm:prSet/>
      <dgm:spPr/>
      <dgm:t>
        <a:bodyPr/>
        <a:lstStyle/>
        <a:p>
          <a:endParaRPr lang="da-DK"/>
        </a:p>
      </dgm:t>
    </dgm:pt>
    <dgm:pt modelId="{28E25A91-679E-4024-8166-C9DAFAC5D294}">
      <dgm:prSet phldrT="[Tekst]"/>
      <dgm:spPr/>
      <dgm:t>
        <a:bodyPr/>
        <a:lstStyle/>
        <a:p>
          <a:r>
            <a:rPr lang="da-DK" dirty="0"/>
            <a:t>Negative tanker/følelser</a:t>
          </a:r>
        </a:p>
      </dgm:t>
    </dgm:pt>
    <dgm:pt modelId="{FD56CDD7-3584-4A3C-A693-9A993F302A2C}" type="parTrans" cxnId="{F8770532-CECE-4028-B877-987F8BE38A58}">
      <dgm:prSet/>
      <dgm:spPr/>
      <dgm:t>
        <a:bodyPr/>
        <a:lstStyle/>
        <a:p>
          <a:endParaRPr lang="da-DK"/>
        </a:p>
      </dgm:t>
    </dgm:pt>
    <dgm:pt modelId="{E0A3CD67-7894-44A3-A9CB-1E1C80BB1F93}" type="sibTrans" cxnId="{F8770532-CECE-4028-B877-987F8BE38A58}">
      <dgm:prSet/>
      <dgm:spPr/>
      <dgm:t>
        <a:bodyPr/>
        <a:lstStyle/>
        <a:p>
          <a:endParaRPr lang="da-DK"/>
        </a:p>
      </dgm:t>
    </dgm:pt>
    <dgm:pt modelId="{B6788F8F-067B-445A-9C70-7958CDC36554}">
      <dgm:prSet phldrT="[Tekst]"/>
      <dgm:spPr/>
      <dgm:t>
        <a:bodyPr/>
        <a:lstStyle/>
        <a:p>
          <a:r>
            <a:rPr lang="da-DK" dirty="0"/>
            <a:t>Undgåelse</a:t>
          </a:r>
        </a:p>
      </dgm:t>
    </dgm:pt>
    <dgm:pt modelId="{E9C12AAE-D5AE-46DA-AE42-4E69C1162E6A}" type="parTrans" cxnId="{9F97E9D4-2EB6-4CB9-A73F-2405CD29E213}">
      <dgm:prSet/>
      <dgm:spPr/>
      <dgm:t>
        <a:bodyPr/>
        <a:lstStyle/>
        <a:p>
          <a:endParaRPr lang="da-DK"/>
        </a:p>
      </dgm:t>
    </dgm:pt>
    <dgm:pt modelId="{5BD2E973-9A52-42C3-969A-888A6BF93BAC}" type="sibTrans" cxnId="{9F97E9D4-2EB6-4CB9-A73F-2405CD29E213}">
      <dgm:prSet/>
      <dgm:spPr/>
      <dgm:t>
        <a:bodyPr/>
        <a:lstStyle/>
        <a:p>
          <a:endParaRPr lang="da-DK"/>
        </a:p>
      </dgm:t>
    </dgm:pt>
    <dgm:pt modelId="{89EB852D-B166-4E5C-BF9C-B615428B55FD}">
      <dgm:prSet phldrT="[Tekst]"/>
      <dgm:spPr/>
      <dgm:t>
        <a:bodyPr/>
        <a:lstStyle/>
        <a:p>
          <a:r>
            <a:rPr lang="da-DK" dirty="0"/>
            <a:t>Tab af aktivitet/identitet</a:t>
          </a:r>
        </a:p>
      </dgm:t>
    </dgm:pt>
    <dgm:pt modelId="{E6ABFAB1-30A1-48B5-92D4-531FF95AB8CC}" type="parTrans" cxnId="{AD0E901B-4883-46CA-986E-AC8E3F9C6E48}">
      <dgm:prSet/>
      <dgm:spPr/>
      <dgm:t>
        <a:bodyPr/>
        <a:lstStyle/>
        <a:p>
          <a:endParaRPr lang="da-DK"/>
        </a:p>
      </dgm:t>
    </dgm:pt>
    <dgm:pt modelId="{462D650A-E122-4239-8B15-7CBA66378B14}" type="sibTrans" cxnId="{AD0E901B-4883-46CA-986E-AC8E3F9C6E48}">
      <dgm:prSet/>
      <dgm:spPr/>
      <dgm:t>
        <a:bodyPr/>
        <a:lstStyle/>
        <a:p>
          <a:endParaRPr lang="da-DK"/>
        </a:p>
      </dgm:t>
    </dgm:pt>
    <dgm:pt modelId="{01A216A5-7245-417B-BAEC-E800C55106B4}" type="pres">
      <dgm:prSet presAssocID="{EBFDAB24-6213-4EB2-9B26-C2FE93991D72}" presName="Name0" presStyleCnt="0">
        <dgm:presLayoutVars>
          <dgm:dir/>
          <dgm:resizeHandles val="exact"/>
        </dgm:presLayoutVars>
      </dgm:prSet>
      <dgm:spPr/>
    </dgm:pt>
    <dgm:pt modelId="{5D59B87D-0285-4254-93EC-B3D04430C4AD}" type="pres">
      <dgm:prSet presAssocID="{EBFDAB24-6213-4EB2-9B26-C2FE93991D72}" presName="cycle" presStyleCnt="0"/>
      <dgm:spPr/>
    </dgm:pt>
    <dgm:pt modelId="{4DECBECA-A425-41C0-A039-FF2C7BE73A93}" type="pres">
      <dgm:prSet presAssocID="{59780428-53C9-4837-A95D-F60A947FAFB1}" presName="nodeFirstNode" presStyleLbl="node1" presStyleIdx="0" presStyleCnt="5">
        <dgm:presLayoutVars>
          <dgm:bulletEnabled val="1"/>
        </dgm:presLayoutVars>
      </dgm:prSet>
      <dgm:spPr/>
    </dgm:pt>
    <dgm:pt modelId="{14C0A620-61CB-4C34-93AB-634855B64F63}" type="pres">
      <dgm:prSet presAssocID="{5AB984AD-5656-41C7-9090-14EB74B72D45}" presName="sibTransFirstNode" presStyleLbl="bgShp" presStyleIdx="0" presStyleCnt="1"/>
      <dgm:spPr/>
    </dgm:pt>
    <dgm:pt modelId="{EFB731FD-C1A8-41CA-929C-456440CF211C}" type="pres">
      <dgm:prSet presAssocID="{C9009D45-B310-4534-A540-CFA6B293624B}" presName="nodeFollowingNodes" presStyleLbl="node1" presStyleIdx="1" presStyleCnt="5">
        <dgm:presLayoutVars>
          <dgm:bulletEnabled val="1"/>
        </dgm:presLayoutVars>
      </dgm:prSet>
      <dgm:spPr/>
    </dgm:pt>
    <dgm:pt modelId="{8FC6EF27-1D8E-4839-8A34-B81B5185652E}" type="pres">
      <dgm:prSet presAssocID="{28E25A91-679E-4024-8166-C9DAFAC5D294}" presName="nodeFollowingNodes" presStyleLbl="node1" presStyleIdx="2" presStyleCnt="5" custRadScaleRad="109021" custRadScaleInc="-13686">
        <dgm:presLayoutVars>
          <dgm:bulletEnabled val="1"/>
        </dgm:presLayoutVars>
      </dgm:prSet>
      <dgm:spPr/>
    </dgm:pt>
    <dgm:pt modelId="{CA6D4A41-DC43-4BA3-9B35-A69AD69931E9}" type="pres">
      <dgm:prSet presAssocID="{B6788F8F-067B-445A-9C70-7958CDC36554}" presName="nodeFollowingNodes" presStyleLbl="node1" presStyleIdx="3" presStyleCnt="5" custRadScaleRad="105711" custRadScaleInc="10559">
        <dgm:presLayoutVars>
          <dgm:bulletEnabled val="1"/>
        </dgm:presLayoutVars>
      </dgm:prSet>
      <dgm:spPr/>
    </dgm:pt>
    <dgm:pt modelId="{0E05F544-3E0C-4AFF-B83F-CE3C41DEB199}" type="pres">
      <dgm:prSet presAssocID="{89EB852D-B166-4E5C-BF9C-B615428B55FD}" presName="nodeFollowingNodes" presStyleLbl="node1" presStyleIdx="4" presStyleCnt="5">
        <dgm:presLayoutVars>
          <dgm:bulletEnabled val="1"/>
        </dgm:presLayoutVars>
      </dgm:prSet>
      <dgm:spPr/>
    </dgm:pt>
  </dgm:ptLst>
  <dgm:cxnLst>
    <dgm:cxn modelId="{A8916C0A-2559-4D15-B4F7-8275BA00A1EB}" type="presOf" srcId="{EBFDAB24-6213-4EB2-9B26-C2FE93991D72}" destId="{01A216A5-7245-417B-BAEC-E800C55106B4}" srcOrd="0" destOrd="0" presId="urn:microsoft.com/office/officeart/2005/8/layout/cycle3"/>
    <dgm:cxn modelId="{AD0E901B-4883-46CA-986E-AC8E3F9C6E48}" srcId="{EBFDAB24-6213-4EB2-9B26-C2FE93991D72}" destId="{89EB852D-B166-4E5C-BF9C-B615428B55FD}" srcOrd="4" destOrd="0" parTransId="{E6ABFAB1-30A1-48B5-92D4-531FF95AB8CC}" sibTransId="{462D650A-E122-4239-8B15-7CBA66378B14}"/>
    <dgm:cxn modelId="{5896EA22-DE41-42D3-A608-5C77F4323BDB}" type="presOf" srcId="{89EB852D-B166-4E5C-BF9C-B615428B55FD}" destId="{0E05F544-3E0C-4AFF-B83F-CE3C41DEB199}" srcOrd="0" destOrd="0" presId="urn:microsoft.com/office/officeart/2005/8/layout/cycle3"/>
    <dgm:cxn modelId="{F8770532-CECE-4028-B877-987F8BE38A58}" srcId="{EBFDAB24-6213-4EB2-9B26-C2FE93991D72}" destId="{28E25A91-679E-4024-8166-C9DAFAC5D294}" srcOrd="2" destOrd="0" parTransId="{FD56CDD7-3584-4A3C-A693-9A993F302A2C}" sibTransId="{E0A3CD67-7894-44A3-A9CB-1E1C80BB1F93}"/>
    <dgm:cxn modelId="{1444E15E-A1AC-4224-9F87-7FEC52FA7215}" type="presOf" srcId="{59780428-53C9-4837-A95D-F60A947FAFB1}" destId="{4DECBECA-A425-41C0-A039-FF2C7BE73A93}" srcOrd="0" destOrd="0" presId="urn:microsoft.com/office/officeart/2005/8/layout/cycle3"/>
    <dgm:cxn modelId="{3A16A966-357C-48A1-8EA4-C4B10949B33C}" type="presOf" srcId="{5AB984AD-5656-41C7-9090-14EB74B72D45}" destId="{14C0A620-61CB-4C34-93AB-634855B64F63}" srcOrd="0" destOrd="0" presId="urn:microsoft.com/office/officeart/2005/8/layout/cycle3"/>
    <dgm:cxn modelId="{B8DB7873-8CFB-4BB9-97FC-1B7AB7CAFFC2}" type="presOf" srcId="{28E25A91-679E-4024-8166-C9DAFAC5D294}" destId="{8FC6EF27-1D8E-4839-8A34-B81B5185652E}" srcOrd="0" destOrd="0" presId="urn:microsoft.com/office/officeart/2005/8/layout/cycle3"/>
    <dgm:cxn modelId="{E0D73586-5095-43EC-B46F-EF86EB191356}" type="presOf" srcId="{B6788F8F-067B-445A-9C70-7958CDC36554}" destId="{CA6D4A41-DC43-4BA3-9B35-A69AD69931E9}" srcOrd="0" destOrd="0" presId="urn:microsoft.com/office/officeart/2005/8/layout/cycle3"/>
    <dgm:cxn modelId="{041FF790-EE05-4EDF-B09E-3DAC03F1B066}" srcId="{EBFDAB24-6213-4EB2-9B26-C2FE93991D72}" destId="{59780428-53C9-4837-A95D-F60A947FAFB1}" srcOrd="0" destOrd="0" parTransId="{B1C310A8-7256-4971-A32D-302B4258E708}" sibTransId="{5AB984AD-5656-41C7-9090-14EB74B72D45}"/>
    <dgm:cxn modelId="{D9877D9B-CC26-46A6-973D-7F021B3349A7}" type="presOf" srcId="{C9009D45-B310-4534-A540-CFA6B293624B}" destId="{EFB731FD-C1A8-41CA-929C-456440CF211C}" srcOrd="0" destOrd="0" presId="urn:microsoft.com/office/officeart/2005/8/layout/cycle3"/>
    <dgm:cxn modelId="{280237A3-2D13-40D8-8728-A801DB911E0A}" srcId="{EBFDAB24-6213-4EB2-9B26-C2FE93991D72}" destId="{C9009D45-B310-4534-A540-CFA6B293624B}" srcOrd="1" destOrd="0" parTransId="{EFF536EA-D429-4A8E-962A-713718B51C42}" sibTransId="{7A8DA244-4974-4439-A552-0E4429DEE0BD}"/>
    <dgm:cxn modelId="{9F97E9D4-2EB6-4CB9-A73F-2405CD29E213}" srcId="{EBFDAB24-6213-4EB2-9B26-C2FE93991D72}" destId="{B6788F8F-067B-445A-9C70-7958CDC36554}" srcOrd="3" destOrd="0" parTransId="{E9C12AAE-D5AE-46DA-AE42-4E69C1162E6A}" sibTransId="{5BD2E973-9A52-42C3-969A-888A6BF93BAC}"/>
    <dgm:cxn modelId="{9AEC2893-70E3-4C61-AA04-69AA42D363C3}" type="presParOf" srcId="{01A216A5-7245-417B-BAEC-E800C55106B4}" destId="{5D59B87D-0285-4254-93EC-B3D04430C4AD}" srcOrd="0" destOrd="0" presId="urn:microsoft.com/office/officeart/2005/8/layout/cycle3"/>
    <dgm:cxn modelId="{3B8BD4CF-E493-494E-8DD3-D670941E8831}" type="presParOf" srcId="{5D59B87D-0285-4254-93EC-B3D04430C4AD}" destId="{4DECBECA-A425-41C0-A039-FF2C7BE73A93}" srcOrd="0" destOrd="0" presId="urn:microsoft.com/office/officeart/2005/8/layout/cycle3"/>
    <dgm:cxn modelId="{24EE4675-4348-442C-9FD8-1A53509ED9CA}" type="presParOf" srcId="{5D59B87D-0285-4254-93EC-B3D04430C4AD}" destId="{14C0A620-61CB-4C34-93AB-634855B64F63}" srcOrd="1" destOrd="0" presId="urn:microsoft.com/office/officeart/2005/8/layout/cycle3"/>
    <dgm:cxn modelId="{5C6128CE-8B79-4312-9677-095F4DB8EBA5}" type="presParOf" srcId="{5D59B87D-0285-4254-93EC-B3D04430C4AD}" destId="{EFB731FD-C1A8-41CA-929C-456440CF211C}" srcOrd="2" destOrd="0" presId="urn:microsoft.com/office/officeart/2005/8/layout/cycle3"/>
    <dgm:cxn modelId="{A472CB2F-A1BF-4310-B65A-3BCE210B1BFC}" type="presParOf" srcId="{5D59B87D-0285-4254-93EC-B3D04430C4AD}" destId="{8FC6EF27-1D8E-4839-8A34-B81B5185652E}" srcOrd="3" destOrd="0" presId="urn:microsoft.com/office/officeart/2005/8/layout/cycle3"/>
    <dgm:cxn modelId="{B192AF05-5B70-47AD-AA56-F5D3942A117D}" type="presParOf" srcId="{5D59B87D-0285-4254-93EC-B3D04430C4AD}" destId="{CA6D4A41-DC43-4BA3-9B35-A69AD69931E9}" srcOrd="4" destOrd="0" presId="urn:microsoft.com/office/officeart/2005/8/layout/cycle3"/>
    <dgm:cxn modelId="{FD27EC0C-8EA7-4EA0-81D7-90D2AFEDA4F5}" type="presParOf" srcId="{5D59B87D-0285-4254-93EC-B3D04430C4AD}" destId="{0E05F544-3E0C-4AFF-B83F-CE3C41DEB19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A37260-638F-4C09-9C4B-1AFDEE5642F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04CDE3AF-6FF4-4E76-AF09-13D01FE7142C}">
      <dgm:prSet/>
      <dgm:spPr/>
      <dgm:t>
        <a:bodyPr/>
        <a:lstStyle/>
        <a:p>
          <a:pPr rtl="0"/>
          <a:r>
            <a:rPr lang="da-DK" dirty="0"/>
            <a:t>Justér aktiviteter ved eksempelvis at:</a:t>
          </a:r>
        </a:p>
      </dgm:t>
    </dgm:pt>
    <dgm:pt modelId="{CABE26A6-40A9-49C3-BEE6-2B3BD2D88256}" type="parTrans" cxnId="{E6640F99-94B9-4D49-87B2-F6BD2F538C25}">
      <dgm:prSet/>
      <dgm:spPr/>
      <dgm:t>
        <a:bodyPr/>
        <a:lstStyle/>
        <a:p>
          <a:endParaRPr lang="da-DK"/>
        </a:p>
      </dgm:t>
    </dgm:pt>
    <dgm:pt modelId="{047B92A1-9F97-4927-A3E0-1811409A5C97}" type="sibTrans" cxnId="{E6640F99-94B9-4D49-87B2-F6BD2F538C25}">
      <dgm:prSet/>
      <dgm:spPr/>
      <dgm:t>
        <a:bodyPr/>
        <a:lstStyle/>
        <a:p>
          <a:endParaRPr lang="da-DK"/>
        </a:p>
      </dgm:t>
    </dgm:pt>
    <dgm:pt modelId="{B0ED2DB3-9177-417C-B319-4E5D1CFADCA7}">
      <dgm:prSet custT="1"/>
      <dgm:spPr/>
      <dgm:t>
        <a:bodyPr/>
        <a:lstStyle/>
        <a:p>
          <a:pPr rtl="0"/>
          <a:r>
            <a:rPr lang="da-DK" sz="2000" dirty="0"/>
            <a:t>Dele aktiviteten op og holde pauser </a:t>
          </a:r>
          <a:br>
            <a:rPr lang="da-DK" sz="2000" dirty="0"/>
          </a:br>
          <a:r>
            <a:rPr lang="da-DK" sz="2000" dirty="0"/>
            <a:t>(sæt din telefon)</a:t>
          </a:r>
        </a:p>
      </dgm:t>
    </dgm:pt>
    <dgm:pt modelId="{7C5929BC-E666-4D62-892D-9F64B3F76CE4}" type="parTrans" cxnId="{99F75B1F-EA4C-44BF-888A-E509A3BA02CB}">
      <dgm:prSet/>
      <dgm:spPr/>
      <dgm:t>
        <a:bodyPr/>
        <a:lstStyle/>
        <a:p>
          <a:endParaRPr lang="da-DK"/>
        </a:p>
      </dgm:t>
    </dgm:pt>
    <dgm:pt modelId="{A5DA4C58-152C-499C-A4BC-2F449BE29D66}" type="sibTrans" cxnId="{99F75B1F-EA4C-44BF-888A-E509A3BA02CB}">
      <dgm:prSet/>
      <dgm:spPr/>
      <dgm:t>
        <a:bodyPr/>
        <a:lstStyle/>
        <a:p>
          <a:endParaRPr lang="da-DK"/>
        </a:p>
      </dgm:t>
    </dgm:pt>
    <dgm:pt modelId="{87444DAD-BB63-45F1-B9CD-FA0D7BD45A56}">
      <dgm:prSet custT="1"/>
      <dgm:spPr/>
      <dgm:t>
        <a:bodyPr/>
        <a:lstStyle/>
        <a:p>
          <a:pPr rtl="0"/>
          <a:r>
            <a:rPr lang="da-DK" sz="2000" dirty="0"/>
            <a:t>Tilpas aktiviteten ift. tidspunkt på dagen </a:t>
          </a:r>
          <a:br>
            <a:rPr lang="da-DK" sz="2000" dirty="0"/>
          </a:br>
          <a:r>
            <a:rPr lang="da-DK" sz="2000" dirty="0"/>
            <a:t>(fx smertestillende)</a:t>
          </a:r>
        </a:p>
      </dgm:t>
    </dgm:pt>
    <dgm:pt modelId="{94E46806-4F12-4DBA-8B4E-D0EF56C46FDC}" type="parTrans" cxnId="{A5200B34-EF3A-4220-865E-9ECCD3097FDF}">
      <dgm:prSet/>
      <dgm:spPr/>
      <dgm:t>
        <a:bodyPr/>
        <a:lstStyle/>
        <a:p>
          <a:endParaRPr lang="da-DK"/>
        </a:p>
      </dgm:t>
    </dgm:pt>
    <dgm:pt modelId="{9E44F027-1E86-406B-BD86-B903EDE1B477}" type="sibTrans" cxnId="{A5200B34-EF3A-4220-865E-9ECCD3097FDF}">
      <dgm:prSet/>
      <dgm:spPr/>
      <dgm:t>
        <a:bodyPr/>
        <a:lstStyle/>
        <a:p>
          <a:endParaRPr lang="da-DK"/>
        </a:p>
      </dgm:t>
    </dgm:pt>
    <dgm:pt modelId="{3E42E13B-EF3D-4177-A207-ED38E84699C5}">
      <dgm:prSet custT="1"/>
      <dgm:spPr/>
      <dgm:t>
        <a:bodyPr/>
        <a:lstStyle/>
        <a:p>
          <a:pPr rtl="0"/>
          <a:r>
            <a:rPr lang="da-DK" sz="2000" dirty="0"/>
            <a:t>Tilpas omgivelserne </a:t>
          </a:r>
          <a:br>
            <a:rPr lang="da-DK" sz="2000" dirty="0"/>
          </a:br>
          <a:r>
            <a:rPr lang="da-DK" sz="2000" dirty="0"/>
            <a:t>(stå i stedet for at sidde)</a:t>
          </a:r>
        </a:p>
      </dgm:t>
    </dgm:pt>
    <dgm:pt modelId="{07B07176-FD1E-4EBB-80AB-66DFB63F600B}" type="parTrans" cxnId="{E3C9E748-F1D3-4035-BD0C-34AFD655DBEB}">
      <dgm:prSet/>
      <dgm:spPr/>
      <dgm:t>
        <a:bodyPr/>
        <a:lstStyle/>
        <a:p>
          <a:endParaRPr lang="da-DK"/>
        </a:p>
      </dgm:t>
    </dgm:pt>
    <dgm:pt modelId="{FB50E03B-E6BB-4EDF-8DD0-1369DF9945C4}" type="sibTrans" cxnId="{E3C9E748-F1D3-4035-BD0C-34AFD655DBEB}">
      <dgm:prSet/>
      <dgm:spPr/>
      <dgm:t>
        <a:bodyPr/>
        <a:lstStyle/>
        <a:p>
          <a:endParaRPr lang="da-DK"/>
        </a:p>
      </dgm:t>
    </dgm:pt>
    <dgm:pt modelId="{C9206A07-C04C-4A56-995F-FEB8B61ABACD}">
      <dgm:prSet custT="1"/>
      <dgm:spPr/>
      <dgm:t>
        <a:bodyPr/>
        <a:lstStyle/>
        <a:p>
          <a:pPr rtl="0"/>
          <a:r>
            <a:rPr lang="da-DK" sz="2000" dirty="0"/>
            <a:t>Andet…?</a:t>
          </a:r>
        </a:p>
      </dgm:t>
    </dgm:pt>
    <dgm:pt modelId="{BFDEFDD3-FDA1-440E-80F9-6885B6066D16}" type="parTrans" cxnId="{1812B9D7-E1E9-4DF8-89DB-77953FB0BBED}">
      <dgm:prSet/>
      <dgm:spPr/>
      <dgm:t>
        <a:bodyPr/>
        <a:lstStyle/>
        <a:p>
          <a:endParaRPr lang="da-DK"/>
        </a:p>
      </dgm:t>
    </dgm:pt>
    <dgm:pt modelId="{F1E117D4-E970-4C5B-B068-821636F30C51}" type="sibTrans" cxnId="{1812B9D7-E1E9-4DF8-89DB-77953FB0BBED}">
      <dgm:prSet/>
      <dgm:spPr/>
      <dgm:t>
        <a:bodyPr/>
        <a:lstStyle/>
        <a:p>
          <a:endParaRPr lang="da-DK"/>
        </a:p>
      </dgm:t>
    </dgm:pt>
    <dgm:pt modelId="{B6145ABF-23B6-4FD9-ABE1-A74E312D3222}" type="pres">
      <dgm:prSet presAssocID="{60A37260-638F-4C09-9C4B-1AFDEE5642F8}" presName="Name0" presStyleCnt="0">
        <dgm:presLayoutVars>
          <dgm:dir/>
          <dgm:animLvl val="lvl"/>
          <dgm:resizeHandles val="exact"/>
        </dgm:presLayoutVars>
      </dgm:prSet>
      <dgm:spPr/>
    </dgm:pt>
    <dgm:pt modelId="{B9AF8FBC-114C-4F08-AEA7-A3D44EF01788}" type="pres">
      <dgm:prSet presAssocID="{04CDE3AF-6FF4-4E76-AF09-13D01FE7142C}" presName="linNode" presStyleCnt="0"/>
      <dgm:spPr/>
    </dgm:pt>
    <dgm:pt modelId="{361C08EA-CE18-4A99-B5B6-EF3C3815A709}" type="pres">
      <dgm:prSet presAssocID="{04CDE3AF-6FF4-4E76-AF09-13D01FE7142C}" presName="parentText" presStyleLbl="node1" presStyleIdx="0" presStyleCnt="1" custLinFactNeighborY="-6439">
        <dgm:presLayoutVars>
          <dgm:chMax val="1"/>
          <dgm:bulletEnabled val="1"/>
        </dgm:presLayoutVars>
      </dgm:prSet>
      <dgm:spPr/>
    </dgm:pt>
    <dgm:pt modelId="{66B40CB4-B1BA-4B4B-A5A1-12899A0E156E}" type="pres">
      <dgm:prSet presAssocID="{04CDE3AF-6FF4-4E76-AF09-13D01FE7142C}" presName="descendantText" presStyleLbl="alignAccFollowNode1" presStyleIdx="0" presStyleCnt="1">
        <dgm:presLayoutVars>
          <dgm:bulletEnabled val="1"/>
        </dgm:presLayoutVars>
      </dgm:prSet>
      <dgm:spPr/>
    </dgm:pt>
  </dgm:ptLst>
  <dgm:cxnLst>
    <dgm:cxn modelId="{E7B28C16-20B9-4098-A44A-A1EF5FA81943}" type="presOf" srcId="{3E42E13B-EF3D-4177-A207-ED38E84699C5}" destId="{66B40CB4-B1BA-4B4B-A5A1-12899A0E156E}" srcOrd="0" destOrd="2" presId="urn:microsoft.com/office/officeart/2005/8/layout/vList5"/>
    <dgm:cxn modelId="{99F75B1F-EA4C-44BF-888A-E509A3BA02CB}" srcId="{04CDE3AF-6FF4-4E76-AF09-13D01FE7142C}" destId="{B0ED2DB3-9177-417C-B319-4E5D1CFADCA7}" srcOrd="0" destOrd="0" parTransId="{7C5929BC-E666-4D62-892D-9F64B3F76CE4}" sibTransId="{A5DA4C58-152C-499C-A4BC-2F449BE29D66}"/>
    <dgm:cxn modelId="{A5200B34-EF3A-4220-865E-9ECCD3097FDF}" srcId="{04CDE3AF-6FF4-4E76-AF09-13D01FE7142C}" destId="{87444DAD-BB63-45F1-B9CD-FA0D7BD45A56}" srcOrd="1" destOrd="0" parTransId="{94E46806-4F12-4DBA-8B4E-D0EF56C46FDC}" sibTransId="{9E44F027-1E86-406B-BD86-B903EDE1B477}"/>
    <dgm:cxn modelId="{D723BE60-83F1-4EDD-A5CC-5A7EAEFD81CE}" type="presOf" srcId="{87444DAD-BB63-45F1-B9CD-FA0D7BD45A56}" destId="{66B40CB4-B1BA-4B4B-A5A1-12899A0E156E}" srcOrd="0" destOrd="1" presId="urn:microsoft.com/office/officeart/2005/8/layout/vList5"/>
    <dgm:cxn modelId="{E040A545-10B9-40C2-94FC-3225C354A898}" type="presOf" srcId="{C9206A07-C04C-4A56-995F-FEB8B61ABACD}" destId="{66B40CB4-B1BA-4B4B-A5A1-12899A0E156E}" srcOrd="0" destOrd="3" presId="urn:microsoft.com/office/officeart/2005/8/layout/vList5"/>
    <dgm:cxn modelId="{E3C9E748-F1D3-4035-BD0C-34AFD655DBEB}" srcId="{04CDE3AF-6FF4-4E76-AF09-13D01FE7142C}" destId="{3E42E13B-EF3D-4177-A207-ED38E84699C5}" srcOrd="2" destOrd="0" parTransId="{07B07176-FD1E-4EBB-80AB-66DFB63F600B}" sibTransId="{FB50E03B-E6BB-4EDF-8DD0-1369DF9945C4}"/>
    <dgm:cxn modelId="{EFB22269-5791-4446-8833-8AD6406D3C10}" type="presOf" srcId="{B0ED2DB3-9177-417C-B319-4E5D1CFADCA7}" destId="{66B40CB4-B1BA-4B4B-A5A1-12899A0E156E}" srcOrd="0" destOrd="0" presId="urn:microsoft.com/office/officeart/2005/8/layout/vList5"/>
    <dgm:cxn modelId="{50CB0A6F-461E-4C28-8DA7-41FD862DE732}" type="presOf" srcId="{60A37260-638F-4C09-9C4B-1AFDEE5642F8}" destId="{B6145ABF-23B6-4FD9-ABE1-A74E312D3222}" srcOrd="0" destOrd="0" presId="urn:microsoft.com/office/officeart/2005/8/layout/vList5"/>
    <dgm:cxn modelId="{E6640F99-94B9-4D49-87B2-F6BD2F538C25}" srcId="{60A37260-638F-4C09-9C4B-1AFDEE5642F8}" destId="{04CDE3AF-6FF4-4E76-AF09-13D01FE7142C}" srcOrd="0" destOrd="0" parTransId="{CABE26A6-40A9-49C3-BEE6-2B3BD2D88256}" sibTransId="{047B92A1-9F97-4927-A3E0-1811409A5C97}"/>
    <dgm:cxn modelId="{AC4449D3-A50E-49CF-B2B2-8E1F8C533D86}" type="presOf" srcId="{04CDE3AF-6FF4-4E76-AF09-13D01FE7142C}" destId="{361C08EA-CE18-4A99-B5B6-EF3C3815A709}" srcOrd="0" destOrd="0" presId="urn:microsoft.com/office/officeart/2005/8/layout/vList5"/>
    <dgm:cxn modelId="{1812B9D7-E1E9-4DF8-89DB-77953FB0BBED}" srcId="{04CDE3AF-6FF4-4E76-AF09-13D01FE7142C}" destId="{C9206A07-C04C-4A56-995F-FEB8B61ABACD}" srcOrd="3" destOrd="0" parTransId="{BFDEFDD3-FDA1-440E-80F9-6885B6066D16}" sibTransId="{F1E117D4-E970-4C5B-B068-821636F30C51}"/>
    <dgm:cxn modelId="{94960206-0B63-4741-A9BC-B404DA21663B}" type="presParOf" srcId="{B6145ABF-23B6-4FD9-ABE1-A74E312D3222}" destId="{B9AF8FBC-114C-4F08-AEA7-A3D44EF01788}" srcOrd="0" destOrd="0" presId="urn:microsoft.com/office/officeart/2005/8/layout/vList5"/>
    <dgm:cxn modelId="{BB5B107C-E049-4E92-8963-ED6BAEDD84C5}" type="presParOf" srcId="{B9AF8FBC-114C-4F08-AEA7-A3D44EF01788}" destId="{361C08EA-CE18-4A99-B5B6-EF3C3815A709}" srcOrd="0" destOrd="0" presId="urn:microsoft.com/office/officeart/2005/8/layout/vList5"/>
    <dgm:cxn modelId="{B367C310-E9DE-4F2C-B8A7-0156F92F0FBA}" type="presParOf" srcId="{B9AF8FBC-114C-4F08-AEA7-A3D44EF01788}" destId="{66B40CB4-B1BA-4B4B-A5A1-12899A0E156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264BBF-8C89-4F9B-8CD3-F1FC2B924CF7}" type="doc">
      <dgm:prSet loTypeId="urn:microsoft.com/office/officeart/2005/8/layout/vList6" loCatId="list" qsTypeId="urn:microsoft.com/office/officeart/2005/8/quickstyle/simple3" qsCatId="simple" csTypeId="urn:microsoft.com/office/officeart/2005/8/colors/colorful2" csCatId="colorful" phldr="1"/>
      <dgm:spPr/>
      <dgm:t>
        <a:bodyPr/>
        <a:lstStyle/>
        <a:p>
          <a:endParaRPr lang="da-DK"/>
        </a:p>
      </dgm:t>
    </dgm:pt>
    <dgm:pt modelId="{5B1E9ADE-91E0-4B1D-B41C-EFDE2C96C553}">
      <dgm:prSet custT="1"/>
      <dgm:spPr/>
      <dgm:t>
        <a:bodyPr/>
        <a:lstStyle/>
        <a:p>
          <a:pPr rtl="0"/>
          <a:r>
            <a:rPr lang="da-DK" sz="1400" dirty="0"/>
            <a:t>Fordybelse</a:t>
          </a:r>
        </a:p>
      </dgm:t>
    </dgm:pt>
    <dgm:pt modelId="{B4D4824E-469B-4C90-A003-5C7297938ED8}" type="parTrans" cxnId="{10C14A85-6A8A-40FB-98D3-3F820EA22B71}">
      <dgm:prSet/>
      <dgm:spPr/>
      <dgm:t>
        <a:bodyPr/>
        <a:lstStyle/>
        <a:p>
          <a:endParaRPr lang="da-DK"/>
        </a:p>
      </dgm:t>
    </dgm:pt>
    <dgm:pt modelId="{B73D0E9D-0393-4D9C-AC07-D8F632BDBAD1}" type="sibTrans" cxnId="{10C14A85-6A8A-40FB-98D3-3F820EA22B71}">
      <dgm:prSet/>
      <dgm:spPr/>
      <dgm:t>
        <a:bodyPr/>
        <a:lstStyle/>
        <a:p>
          <a:endParaRPr lang="da-DK"/>
        </a:p>
      </dgm:t>
    </dgm:pt>
    <dgm:pt modelId="{1062CDBD-45D2-45FD-9A52-A78F468D48E5}">
      <dgm:prSet custT="1"/>
      <dgm:spPr/>
      <dgm:t>
        <a:bodyPr/>
        <a:lstStyle/>
        <a:p>
          <a:pPr rtl="0"/>
          <a:r>
            <a:rPr lang="da-DK" sz="1400"/>
            <a:t>Engagement </a:t>
          </a:r>
        </a:p>
      </dgm:t>
    </dgm:pt>
    <dgm:pt modelId="{414A7D7F-6303-41B6-AD15-CBD587ACC0B9}" type="parTrans" cxnId="{40472EBB-D5FA-4FF6-B9E8-D5374CD27050}">
      <dgm:prSet/>
      <dgm:spPr/>
      <dgm:t>
        <a:bodyPr/>
        <a:lstStyle/>
        <a:p>
          <a:endParaRPr lang="da-DK"/>
        </a:p>
      </dgm:t>
    </dgm:pt>
    <dgm:pt modelId="{5B6206CD-F90F-4967-B876-3BCF423B7EB0}" type="sibTrans" cxnId="{40472EBB-D5FA-4FF6-B9E8-D5374CD27050}">
      <dgm:prSet/>
      <dgm:spPr/>
      <dgm:t>
        <a:bodyPr/>
        <a:lstStyle/>
        <a:p>
          <a:endParaRPr lang="da-DK"/>
        </a:p>
      </dgm:t>
    </dgm:pt>
    <dgm:pt modelId="{5CFF1AE8-EDA7-4278-BC91-C3B5CCDCD4F2}">
      <dgm:prSet custT="1"/>
      <dgm:spPr/>
      <dgm:t>
        <a:bodyPr/>
        <a:lstStyle/>
        <a:p>
          <a:pPr rtl="0"/>
          <a:r>
            <a:rPr lang="da-DK" sz="1400" dirty="0"/>
            <a:t>Fokuseret opmærksomhed. </a:t>
          </a:r>
        </a:p>
      </dgm:t>
    </dgm:pt>
    <dgm:pt modelId="{1C7C53C1-7AD6-4535-BCC0-BBB5C6441E6A}" type="parTrans" cxnId="{C6D5AD68-EC5E-42C9-ACE0-F1AE3585554A}">
      <dgm:prSet/>
      <dgm:spPr/>
      <dgm:t>
        <a:bodyPr/>
        <a:lstStyle/>
        <a:p>
          <a:endParaRPr lang="da-DK"/>
        </a:p>
      </dgm:t>
    </dgm:pt>
    <dgm:pt modelId="{02018C83-E828-4FEF-AE58-A7BC9EE450F8}" type="sibTrans" cxnId="{C6D5AD68-EC5E-42C9-ACE0-F1AE3585554A}">
      <dgm:prSet/>
      <dgm:spPr/>
      <dgm:t>
        <a:bodyPr/>
        <a:lstStyle/>
        <a:p>
          <a:endParaRPr lang="da-DK"/>
        </a:p>
      </dgm:t>
    </dgm:pt>
    <dgm:pt modelId="{91F3985E-005D-4309-A7B0-23B2C68CE345}">
      <dgm:prSet custT="1"/>
      <dgm:spPr/>
      <dgm:t>
        <a:bodyPr/>
        <a:lstStyle/>
        <a:p>
          <a:pPr rtl="0"/>
          <a:r>
            <a:rPr lang="da-DK" sz="1400" dirty="0"/>
            <a:t>Glemmer tid, sted og sig selv</a:t>
          </a:r>
        </a:p>
      </dgm:t>
    </dgm:pt>
    <dgm:pt modelId="{A9D0FFBA-DD2B-4768-BB94-63481DCF25B2}" type="parTrans" cxnId="{17FF40B3-CD1B-446F-A55D-DD3AE5C1147C}">
      <dgm:prSet/>
      <dgm:spPr/>
      <dgm:t>
        <a:bodyPr/>
        <a:lstStyle/>
        <a:p>
          <a:endParaRPr lang="da-DK"/>
        </a:p>
      </dgm:t>
    </dgm:pt>
    <dgm:pt modelId="{F0EF6DA2-183F-4DD1-B148-4DA153E6AE9E}" type="sibTrans" cxnId="{17FF40B3-CD1B-446F-A55D-DD3AE5C1147C}">
      <dgm:prSet/>
      <dgm:spPr/>
      <dgm:t>
        <a:bodyPr/>
        <a:lstStyle/>
        <a:p>
          <a:endParaRPr lang="da-DK"/>
        </a:p>
      </dgm:t>
    </dgm:pt>
    <dgm:pt modelId="{B215B1B0-0ACC-43BA-BBFB-40509C607D8B}">
      <dgm:prSet custT="1"/>
      <dgm:spPr/>
      <dgm:t>
        <a:bodyPr/>
        <a:lstStyle/>
        <a:p>
          <a:pPr rtl="0"/>
          <a:r>
            <a:rPr lang="da-DK" sz="1400" dirty="0"/>
            <a:t>Aktive aktiviteter</a:t>
          </a:r>
        </a:p>
      </dgm:t>
    </dgm:pt>
    <dgm:pt modelId="{B84B155B-3C65-454A-9C20-02093B6C4848}" type="parTrans" cxnId="{DE2F3B2C-99CC-4E51-98C9-BFBF3E8CA0DC}">
      <dgm:prSet/>
      <dgm:spPr/>
      <dgm:t>
        <a:bodyPr/>
        <a:lstStyle/>
        <a:p>
          <a:endParaRPr lang="da-DK"/>
        </a:p>
      </dgm:t>
    </dgm:pt>
    <dgm:pt modelId="{EF185122-E103-4AB2-BB9C-C2F92E53F804}" type="sibTrans" cxnId="{DE2F3B2C-99CC-4E51-98C9-BFBF3E8CA0DC}">
      <dgm:prSet/>
      <dgm:spPr/>
      <dgm:t>
        <a:bodyPr/>
        <a:lstStyle/>
        <a:p>
          <a:endParaRPr lang="da-DK"/>
        </a:p>
      </dgm:t>
    </dgm:pt>
    <dgm:pt modelId="{60D6C176-8EEF-4892-8AF6-AB4204278BCC}">
      <dgm:prSet custT="1"/>
      <dgm:spPr/>
      <dgm:t>
        <a:bodyPr/>
        <a:lstStyle/>
        <a:p>
          <a:pPr rtl="0"/>
          <a:r>
            <a:rPr lang="da-DK" sz="1400" dirty="0"/>
            <a:t>Når udfordringer og evner stemmer overens</a:t>
          </a:r>
        </a:p>
      </dgm:t>
    </dgm:pt>
    <dgm:pt modelId="{90450D7E-E6EC-4A58-91BF-28F5B66E8449}" type="parTrans" cxnId="{AD7CA8C6-0E2A-4786-8694-1A9658351B0E}">
      <dgm:prSet/>
      <dgm:spPr/>
      <dgm:t>
        <a:bodyPr/>
        <a:lstStyle/>
        <a:p>
          <a:endParaRPr lang="da-DK"/>
        </a:p>
      </dgm:t>
    </dgm:pt>
    <dgm:pt modelId="{CF1B23F7-5509-4D0E-BE48-2F014DE709F1}" type="sibTrans" cxnId="{AD7CA8C6-0E2A-4786-8694-1A9658351B0E}">
      <dgm:prSet/>
      <dgm:spPr/>
      <dgm:t>
        <a:bodyPr/>
        <a:lstStyle/>
        <a:p>
          <a:endParaRPr lang="da-DK"/>
        </a:p>
      </dgm:t>
    </dgm:pt>
    <dgm:pt modelId="{E186587B-C4A0-4F74-9D0A-E195D325C7F6}">
      <dgm:prSet custT="1"/>
      <dgm:spPr/>
      <dgm:t>
        <a:bodyPr/>
        <a:lstStyle/>
        <a:p>
          <a:pPr rtl="0"/>
          <a:r>
            <a:rPr lang="da-DK" sz="1400" dirty="0"/>
            <a:t>Fastlagte rammer, regler og en klar målsætning</a:t>
          </a:r>
        </a:p>
      </dgm:t>
    </dgm:pt>
    <dgm:pt modelId="{1E595E5D-3431-4050-9A2A-A7BA39B78BA2}" type="parTrans" cxnId="{3FD3C7C5-9695-4F07-9831-845606A53CF1}">
      <dgm:prSet/>
      <dgm:spPr/>
      <dgm:t>
        <a:bodyPr/>
        <a:lstStyle/>
        <a:p>
          <a:endParaRPr lang="da-DK"/>
        </a:p>
      </dgm:t>
    </dgm:pt>
    <dgm:pt modelId="{595079F4-83AC-4ECC-8026-444CA76679F7}" type="sibTrans" cxnId="{3FD3C7C5-9695-4F07-9831-845606A53CF1}">
      <dgm:prSet/>
      <dgm:spPr/>
      <dgm:t>
        <a:bodyPr/>
        <a:lstStyle/>
        <a:p>
          <a:endParaRPr lang="da-DK"/>
        </a:p>
      </dgm:t>
    </dgm:pt>
    <dgm:pt modelId="{57B55867-9B71-49A4-B221-FA6363D91AF1}">
      <dgm:prSet custT="1"/>
      <dgm:spPr/>
      <dgm:t>
        <a:bodyPr/>
        <a:lstStyle/>
        <a:p>
          <a:pPr rtl="0"/>
          <a:r>
            <a:rPr lang="da-DK" sz="1400" dirty="0"/>
            <a:t>Aktiviteten muliggør en umiddelbar feedback</a:t>
          </a:r>
          <a:r>
            <a:rPr lang="da-DK" sz="1000" dirty="0"/>
            <a:t> </a:t>
          </a:r>
        </a:p>
      </dgm:t>
    </dgm:pt>
    <dgm:pt modelId="{77CCC23C-2BB4-4BF8-968A-84E120450DEE}" type="parTrans" cxnId="{51B806F8-867F-493D-9CB8-3AD68919EF47}">
      <dgm:prSet/>
      <dgm:spPr/>
      <dgm:t>
        <a:bodyPr/>
        <a:lstStyle/>
        <a:p>
          <a:endParaRPr lang="da-DK"/>
        </a:p>
      </dgm:t>
    </dgm:pt>
    <dgm:pt modelId="{C14E1F6F-995A-4C42-A047-9854CCD34F85}" type="sibTrans" cxnId="{51B806F8-867F-493D-9CB8-3AD68919EF47}">
      <dgm:prSet/>
      <dgm:spPr/>
      <dgm:t>
        <a:bodyPr/>
        <a:lstStyle/>
        <a:p>
          <a:endParaRPr lang="da-DK"/>
        </a:p>
      </dgm:t>
    </dgm:pt>
    <dgm:pt modelId="{D8BC0E0B-754D-4FAE-A3CD-BF09A10DF2BF}">
      <dgm:prSet custT="1"/>
      <dgm:spPr>
        <a:ln w="28575"/>
      </dgm:spPr>
      <dgm:t>
        <a:bodyPr/>
        <a:lstStyle/>
        <a:p>
          <a:pPr rtl="0"/>
          <a:r>
            <a:rPr lang="da-DK" sz="1400" b="1" dirty="0"/>
            <a:t>Flow </a:t>
          </a:r>
          <a:r>
            <a:rPr lang="da-DK" sz="1400" dirty="0"/>
            <a:t>opstår i/ved:</a:t>
          </a:r>
        </a:p>
      </dgm:t>
    </dgm:pt>
    <dgm:pt modelId="{C38122BF-7433-4EFC-82FB-9CFF9A94ABE3}" type="parTrans" cxnId="{EDB3F611-C71D-47A8-B23F-597B418A266C}">
      <dgm:prSet/>
      <dgm:spPr/>
      <dgm:t>
        <a:bodyPr/>
        <a:lstStyle/>
        <a:p>
          <a:endParaRPr lang="da-DK"/>
        </a:p>
      </dgm:t>
    </dgm:pt>
    <dgm:pt modelId="{4EE7D970-C569-4C87-A75C-07FD5C3BA637}" type="sibTrans" cxnId="{EDB3F611-C71D-47A8-B23F-597B418A266C}">
      <dgm:prSet/>
      <dgm:spPr/>
      <dgm:t>
        <a:bodyPr/>
        <a:lstStyle/>
        <a:p>
          <a:endParaRPr lang="da-DK"/>
        </a:p>
      </dgm:t>
    </dgm:pt>
    <dgm:pt modelId="{DE858A41-7BC5-455A-A67D-F19112E65251}" type="pres">
      <dgm:prSet presAssocID="{40264BBF-8C89-4F9B-8CD3-F1FC2B924CF7}" presName="Name0" presStyleCnt="0">
        <dgm:presLayoutVars>
          <dgm:dir/>
          <dgm:animLvl val="lvl"/>
          <dgm:resizeHandles/>
        </dgm:presLayoutVars>
      </dgm:prSet>
      <dgm:spPr/>
    </dgm:pt>
    <dgm:pt modelId="{A3537EB6-D230-406B-A246-CDF45F10F84E}" type="pres">
      <dgm:prSet presAssocID="{5B1E9ADE-91E0-4B1D-B41C-EFDE2C96C553}" presName="linNode" presStyleCnt="0"/>
      <dgm:spPr/>
    </dgm:pt>
    <dgm:pt modelId="{5E24A95B-3344-467F-9768-D21EB320E822}" type="pres">
      <dgm:prSet presAssocID="{5B1E9ADE-91E0-4B1D-B41C-EFDE2C96C553}" presName="parentShp" presStyleLbl="node1" presStyleIdx="0" presStyleCnt="9">
        <dgm:presLayoutVars>
          <dgm:bulletEnabled val="1"/>
        </dgm:presLayoutVars>
      </dgm:prSet>
      <dgm:spPr/>
    </dgm:pt>
    <dgm:pt modelId="{7B5B1B43-F40A-4ABC-AE32-26B9611DB617}" type="pres">
      <dgm:prSet presAssocID="{5B1E9ADE-91E0-4B1D-B41C-EFDE2C96C553}" presName="childShp" presStyleLbl="bgAccFollowNode1" presStyleIdx="0" presStyleCnt="9">
        <dgm:presLayoutVars>
          <dgm:bulletEnabled val="1"/>
        </dgm:presLayoutVars>
      </dgm:prSet>
      <dgm:spPr/>
    </dgm:pt>
    <dgm:pt modelId="{273E3C7A-2E86-4EED-BCC9-5C96791A6D62}" type="pres">
      <dgm:prSet presAssocID="{B73D0E9D-0393-4D9C-AC07-D8F632BDBAD1}" presName="spacing" presStyleCnt="0"/>
      <dgm:spPr/>
    </dgm:pt>
    <dgm:pt modelId="{8DF40F32-C0E0-4A75-8F6C-A26F40729F1C}" type="pres">
      <dgm:prSet presAssocID="{1062CDBD-45D2-45FD-9A52-A78F468D48E5}" presName="linNode" presStyleCnt="0"/>
      <dgm:spPr/>
    </dgm:pt>
    <dgm:pt modelId="{A874147C-D27D-440E-A3B9-490A36839BE6}" type="pres">
      <dgm:prSet presAssocID="{1062CDBD-45D2-45FD-9A52-A78F468D48E5}" presName="parentShp" presStyleLbl="node1" presStyleIdx="1" presStyleCnt="9">
        <dgm:presLayoutVars>
          <dgm:bulletEnabled val="1"/>
        </dgm:presLayoutVars>
      </dgm:prSet>
      <dgm:spPr/>
    </dgm:pt>
    <dgm:pt modelId="{77F741EB-4C22-4E28-9E33-8CF8F1E7888B}" type="pres">
      <dgm:prSet presAssocID="{1062CDBD-45D2-45FD-9A52-A78F468D48E5}" presName="childShp" presStyleLbl="bgAccFollowNode1" presStyleIdx="1" presStyleCnt="9">
        <dgm:presLayoutVars>
          <dgm:bulletEnabled val="1"/>
        </dgm:presLayoutVars>
      </dgm:prSet>
      <dgm:spPr/>
    </dgm:pt>
    <dgm:pt modelId="{21A2D01C-D9B8-48AB-B4DE-46C6302A03F9}" type="pres">
      <dgm:prSet presAssocID="{5B6206CD-F90F-4967-B876-3BCF423B7EB0}" presName="spacing" presStyleCnt="0"/>
      <dgm:spPr/>
    </dgm:pt>
    <dgm:pt modelId="{F61F0BC2-ADA6-4091-B312-CA5A052D8EE3}" type="pres">
      <dgm:prSet presAssocID="{5CFF1AE8-EDA7-4278-BC91-C3B5CCDCD4F2}" presName="linNode" presStyleCnt="0"/>
      <dgm:spPr/>
    </dgm:pt>
    <dgm:pt modelId="{9F89DC49-FF29-4737-9CE4-41E151273716}" type="pres">
      <dgm:prSet presAssocID="{5CFF1AE8-EDA7-4278-BC91-C3B5CCDCD4F2}" presName="parentShp" presStyleLbl="node1" presStyleIdx="2" presStyleCnt="9" custLinFactNeighborY="1070">
        <dgm:presLayoutVars>
          <dgm:bulletEnabled val="1"/>
        </dgm:presLayoutVars>
      </dgm:prSet>
      <dgm:spPr/>
    </dgm:pt>
    <dgm:pt modelId="{BF10F650-9158-433D-BD8E-FBF7F95BAC52}" type="pres">
      <dgm:prSet presAssocID="{5CFF1AE8-EDA7-4278-BC91-C3B5CCDCD4F2}" presName="childShp" presStyleLbl="bgAccFollowNode1" presStyleIdx="2" presStyleCnt="9">
        <dgm:presLayoutVars>
          <dgm:bulletEnabled val="1"/>
        </dgm:presLayoutVars>
      </dgm:prSet>
      <dgm:spPr/>
    </dgm:pt>
    <dgm:pt modelId="{0938D70F-0C14-4250-9F9C-35543E09AED3}" type="pres">
      <dgm:prSet presAssocID="{02018C83-E828-4FEF-AE58-A7BC9EE450F8}" presName="spacing" presStyleCnt="0"/>
      <dgm:spPr/>
    </dgm:pt>
    <dgm:pt modelId="{B75E4ADC-89D1-4E93-9ADC-61924228A33E}" type="pres">
      <dgm:prSet presAssocID="{91F3985E-005D-4309-A7B0-23B2C68CE345}" presName="linNode" presStyleCnt="0"/>
      <dgm:spPr/>
    </dgm:pt>
    <dgm:pt modelId="{CE48D358-27C6-490F-9606-2ABF0362F3BA}" type="pres">
      <dgm:prSet presAssocID="{91F3985E-005D-4309-A7B0-23B2C68CE345}" presName="parentShp" presStyleLbl="node1" presStyleIdx="3" presStyleCnt="9">
        <dgm:presLayoutVars>
          <dgm:bulletEnabled val="1"/>
        </dgm:presLayoutVars>
      </dgm:prSet>
      <dgm:spPr/>
    </dgm:pt>
    <dgm:pt modelId="{ED415494-9C98-43EB-90B8-C6E8C3133C20}" type="pres">
      <dgm:prSet presAssocID="{91F3985E-005D-4309-A7B0-23B2C68CE345}" presName="childShp" presStyleLbl="bgAccFollowNode1" presStyleIdx="3" presStyleCnt="9">
        <dgm:presLayoutVars>
          <dgm:bulletEnabled val="1"/>
        </dgm:presLayoutVars>
      </dgm:prSet>
      <dgm:spPr/>
    </dgm:pt>
    <dgm:pt modelId="{B6335957-B1ED-4894-889C-9F95D902231D}" type="pres">
      <dgm:prSet presAssocID="{F0EF6DA2-183F-4DD1-B148-4DA153E6AE9E}" presName="spacing" presStyleCnt="0"/>
      <dgm:spPr/>
    </dgm:pt>
    <dgm:pt modelId="{1C541910-9253-493A-8015-1DC96FAC414F}" type="pres">
      <dgm:prSet presAssocID="{D8BC0E0B-754D-4FAE-A3CD-BF09A10DF2BF}" presName="linNode" presStyleCnt="0"/>
      <dgm:spPr/>
    </dgm:pt>
    <dgm:pt modelId="{3312663E-28CD-4F7B-AD9A-E00C62143442}" type="pres">
      <dgm:prSet presAssocID="{D8BC0E0B-754D-4FAE-A3CD-BF09A10DF2BF}" presName="parentShp" presStyleLbl="node1" presStyleIdx="4" presStyleCnt="9">
        <dgm:presLayoutVars>
          <dgm:bulletEnabled val="1"/>
        </dgm:presLayoutVars>
      </dgm:prSet>
      <dgm:spPr/>
    </dgm:pt>
    <dgm:pt modelId="{D9313165-E240-4356-AC34-F4342FDDDCCF}" type="pres">
      <dgm:prSet presAssocID="{D8BC0E0B-754D-4FAE-A3CD-BF09A10DF2BF}" presName="childShp" presStyleLbl="bgAccFollowNode1" presStyleIdx="4" presStyleCnt="9">
        <dgm:presLayoutVars>
          <dgm:bulletEnabled val="1"/>
        </dgm:presLayoutVars>
      </dgm:prSet>
      <dgm:spPr/>
    </dgm:pt>
    <dgm:pt modelId="{7DCBA9EA-7F11-4204-8C63-E64471BF690C}" type="pres">
      <dgm:prSet presAssocID="{4EE7D970-C569-4C87-A75C-07FD5C3BA637}" presName="spacing" presStyleCnt="0"/>
      <dgm:spPr/>
    </dgm:pt>
    <dgm:pt modelId="{7EFA5F6B-B42C-4753-B147-E83193D7F381}" type="pres">
      <dgm:prSet presAssocID="{B215B1B0-0ACC-43BA-BBFB-40509C607D8B}" presName="linNode" presStyleCnt="0"/>
      <dgm:spPr/>
    </dgm:pt>
    <dgm:pt modelId="{8DC5403D-B114-42BC-B196-39BA7BEB9BAB}" type="pres">
      <dgm:prSet presAssocID="{B215B1B0-0ACC-43BA-BBFB-40509C607D8B}" presName="parentShp" presStyleLbl="node1" presStyleIdx="5" presStyleCnt="9">
        <dgm:presLayoutVars>
          <dgm:bulletEnabled val="1"/>
        </dgm:presLayoutVars>
      </dgm:prSet>
      <dgm:spPr/>
    </dgm:pt>
    <dgm:pt modelId="{5481223F-8864-44A2-B0C1-8E2EE21470AB}" type="pres">
      <dgm:prSet presAssocID="{B215B1B0-0ACC-43BA-BBFB-40509C607D8B}" presName="childShp" presStyleLbl="bgAccFollowNode1" presStyleIdx="5" presStyleCnt="9">
        <dgm:presLayoutVars>
          <dgm:bulletEnabled val="1"/>
        </dgm:presLayoutVars>
      </dgm:prSet>
      <dgm:spPr/>
    </dgm:pt>
    <dgm:pt modelId="{A3ADBEDE-41C0-4CA3-B661-4A6D6AE87442}" type="pres">
      <dgm:prSet presAssocID="{EF185122-E103-4AB2-BB9C-C2F92E53F804}" presName="spacing" presStyleCnt="0"/>
      <dgm:spPr/>
    </dgm:pt>
    <dgm:pt modelId="{D9997D89-3817-4595-B773-04F67F2D9F65}" type="pres">
      <dgm:prSet presAssocID="{60D6C176-8EEF-4892-8AF6-AB4204278BCC}" presName="linNode" presStyleCnt="0"/>
      <dgm:spPr/>
    </dgm:pt>
    <dgm:pt modelId="{62D1DCCD-582C-4A82-BB72-E5FEF9C462B1}" type="pres">
      <dgm:prSet presAssocID="{60D6C176-8EEF-4892-8AF6-AB4204278BCC}" presName="parentShp" presStyleLbl="node1" presStyleIdx="6" presStyleCnt="9">
        <dgm:presLayoutVars>
          <dgm:bulletEnabled val="1"/>
        </dgm:presLayoutVars>
      </dgm:prSet>
      <dgm:spPr/>
    </dgm:pt>
    <dgm:pt modelId="{E4772EFC-5474-4F7C-B9F9-EAE2A375C193}" type="pres">
      <dgm:prSet presAssocID="{60D6C176-8EEF-4892-8AF6-AB4204278BCC}" presName="childShp" presStyleLbl="bgAccFollowNode1" presStyleIdx="6" presStyleCnt="9">
        <dgm:presLayoutVars>
          <dgm:bulletEnabled val="1"/>
        </dgm:presLayoutVars>
      </dgm:prSet>
      <dgm:spPr/>
    </dgm:pt>
    <dgm:pt modelId="{CE2F67E0-F174-43F2-9C83-4921581A8967}" type="pres">
      <dgm:prSet presAssocID="{CF1B23F7-5509-4D0E-BE48-2F014DE709F1}" presName="spacing" presStyleCnt="0"/>
      <dgm:spPr/>
    </dgm:pt>
    <dgm:pt modelId="{ACF571EA-A0FE-458C-9011-7E756C6FE574}" type="pres">
      <dgm:prSet presAssocID="{E186587B-C4A0-4F74-9D0A-E195D325C7F6}" presName="linNode" presStyleCnt="0"/>
      <dgm:spPr/>
    </dgm:pt>
    <dgm:pt modelId="{DBC68D21-FE0F-4E49-8DAE-FDD177675E07}" type="pres">
      <dgm:prSet presAssocID="{E186587B-C4A0-4F74-9D0A-E195D325C7F6}" presName="parentShp" presStyleLbl="node1" presStyleIdx="7" presStyleCnt="9">
        <dgm:presLayoutVars>
          <dgm:bulletEnabled val="1"/>
        </dgm:presLayoutVars>
      </dgm:prSet>
      <dgm:spPr/>
    </dgm:pt>
    <dgm:pt modelId="{A31893C2-270A-442D-A211-F1918AEB0B56}" type="pres">
      <dgm:prSet presAssocID="{E186587B-C4A0-4F74-9D0A-E195D325C7F6}" presName="childShp" presStyleLbl="bgAccFollowNode1" presStyleIdx="7" presStyleCnt="9">
        <dgm:presLayoutVars>
          <dgm:bulletEnabled val="1"/>
        </dgm:presLayoutVars>
      </dgm:prSet>
      <dgm:spPr/>
    </dgm:pt>
    <dgm:pt modelId="{D94ED438-383B-492A-A21C-D6132A6F1078}" type="pres">
      <dgm:prSet presAssocID="{595079F4-83AC-4ECC-8026-444CA76679F7}" presName="spacing" presStyleCnt="0"/>
      <dgm:spPr/>
    </dgm:pt>
    <dgm:pt modelId="{1464CA3A-591F-4194-9AEA-72BA504E2B70}" type="pres">
      <dgm:prSet presAssocID="{57B55867-9B71-49A4-B221-FA6363D91AF1}" presName="linNode" presStyleCnt="0"/>
      <dgm:spPr/>
    </dgm:pt>
    <dgm:pt modelId="{454E4E17-189E-47EC-96B1-8F85AE7F829A}" type="pres">
      <dgm:prSet presAssocID="{57B55867-9B71-49A4-B221-FA6363D91AF1}" presName="parentShp" presStyleLbl="node1" presStyleIdx="8" presStyleCnt="9">
        <dgm:presLayoutVars>
          <dgm:bulletEnabled val="1"/>
        </dgm:presLayoutVars>
      </dgm:prSet>
      <dgm:spPr/>
    </dgm:pt>
    <dgm:pt modelId="{CAB6C03A-7D8D-4991-AD9E-62A58084DE36}" type="pres">
      <dgm:prSet presAssocID="{57B55867-9B71-49A4-B221-FA6363D91AF1}" presName="childShp" presStyleLbl="bgAccFollowNode1" presStyleIdx="8" presStyleCnt="9">
        <dgm:presLayoutVars>
          <dgm:bulletEnabled val="1"/>
        </dgm:presLayoutVars>
      </dgm:prSet>
      <dgm:spPr/>
    </dgm:pt>
  </dgm:ptLst>
  <dgm:cxnLst>
    <dgm:cxn modelId="{EDB3F611-C71D-47A8-B23F-597B418A266C}" srcId="{40264BBF-8C89-4F9B-8CD3-F1FC2B924CF7}" destId="{D8BC0E0B-754D-4FAE-A3CD-BF09A10DF2BF}" srcOrd="4" destOrd="0" parTransId="{C38122BF-7433-4EFC-82FB-9CFF9A94ABE3}" sibTransId="{4EE7D970-C569-4C87-A75C-07FD5C3BA637}"/>
    <dgm:cxn modelId="{3472E216-6D3A-4F02-B46B-43E7E201C05E}" type="presOf" srcId="{91F3985E-005D-4309-A7B0-23B2C68CE345}" destId="{CE48D358-27C6-490F-9606-2ABF0362F3BA}" srcOrd="0" destOrd="0" presId="urn:microsoft.com/office/officeart/2005/8/layout/vList6"/>
    <dgm:cxn modelId="{DE2F3B2C-99CC-4E51-98C9-BFBF3E8CA0DC}" srcId="{40264BBF-8C89-4F9B-8CD3-F1FC2B924CF7}" destId="{B215B1B0-0ACC-43BA-BBFB-40509C607D8B}" srcOrd="5" destOrd="0" parTransId="{B84B155B-3C65-454A-9C20-02093B6C4848}" sibTransId="{EF185122-E103-4AB2-BB9C-C2F92E53F804}"/>
    <dgm:cxn modelId="{953E283F-2EC9-4F7A-A532-0FE6962EC8AF}" type="presOf" srcId="{40264BBF-8C89-4F9B-8CD3-F1FC2B924CF7}" destId="{DE858A41-7BC5-455A-A67D-F19112E65251}" srcOrd="0" destOrd="0" presId="urn:microsoft.com/office/officeart/2005/8/layout/vList6"/>
    <dgm:cxn modelId="{4EB03568-1C76-4F14-AA6B-4C04CE0564BB}" type="presOf" srcId="{1062CDBD-45D2-45FD-9A52-A78F468D48E5}" destId="{A874147C-D27D-440E-A3B9-490A36839BE6}" srcOrd="0" destOrd="0" presId="urn:microsoft.com/office/officeart/2005/8/layout/vList6"/>
    <dgm:cxn modelId="{C6D5AD68-EC5E-42C9-ACE0-F1AE3585554A}" srcId="{40264BBF-8C89-4F9B-8CD3-F1FC2B924CF7}" destId="{5CFF1AE8-EDA7-4278-BC91-C3B5CCDCD4F2}" srcOrd="2" destOrd="0" parTransId="{1C7C53C1-7AD6-4535-BCC0-BBB5C6441E6A}" sibTransId="{02018C83-E828-4FEF-AE58-A7BC9EE450F8}"/>
    <dgm:cxn modelId="{3DC16E74-3932-4B42-9156-900C6984AB64}" type="presOf" srcId="{D8BC0E0B-754D-4FAE-A3CD-BF09A10DF2BF}" destId="{3312663E-28CD-4F7B-AD9A-E00C62143442}" srcOrd="0" destOrd="0" presId="urn:microsoft.com/office/officeart/2005/8/layout/vList6"/>
    <dgm:cxn modelId="{EE387D7D-5BF6-447C-81F1-FE29E25DC2DB}" type="presOf" srcId="{5B1E9ADE-91E0-4B1D-B41C-EFDE2C96C553}" destId="{5E24A95B-3344-467F-9768-D21EB320E822}" srcOrd="0" destOrd="0" presId="urn:microsoft.com/office/officeart/2005/8/layout/vList6"/>
    <dgm:cxn modelId="{10C14A85-6A8A-40FB-98D3-3F820EA22B71}" srcId="{40264BBF-8C89-4F9B-8CD3-F1FC2B924CF7}" destId="{5B1E9ADE-91E0-4B1D-B41C-EFDE2C96C553}" srcOrd="0" destOrd="0" parTransId="{B4D4824E-469B-4C90-A003-5C7297938ED8}" sibTransId="{B73D0E9D-0393-4D9C-AC07-D8F632BDBAD1}"/>
    <dgm:cxn modelId="{CC7D9B95-39FC-4052-B38A-9A84A4AB1FF0}" type="presOf" srcId="{B215B1B0-0ACC-43BA-BBFB-40509C607D8B}" destId="{8DC5403D-B114-42BC-B196-39BA7BEB9BAB}" srcOrd="0" destOrd="0" presId="urn:microsoft.com/office/officeart/2005/8/layout/vList6"/>
    <dgm:cxn modelId="{36F03299-BCEF-4A06-A265-9938482172DD}" type="presOf" srcId="{57B55867-9B71-49A4-B221-FA6363D91AF1}" destId="{454E4E17-189E-47EC-96B1-8F85AE7F829A}" srcOrd="0" destOrd="0" presId="urn:microsoft.com/office/officeart/2005/8/layout/vList6"/>
    <dgm:cxn modelId="{17FF40B3-CD1B-446F-A55D-DD3AE5C1147C}" srcId="{40264BBF-8C89-4F9B-8CD3-F1FC2B924CF7}" destId="{91F3985E-005D-4309-A7B0-23B2C68CE345}" srcOrd="3" destOrd="0" parTransId="{A9D0FFBA-DD2B-4768-BB94-63481DCF25B2}" sibTransId="{F0EF6DA2-183F-4DD1-B148-4DA153E6AE9E}"/>
    <dgm:cxn modelId="{440E8ABA-0CF7-4E2A-BF99-7E1BBDDF43DE}" type="presOf" srcId="{E186587B-C4A0-4F74-9D0A-E195D325C7F6}" destId="{DBC68D21-FE0F-4E49-8DAE-FDD177675E07}" srcOrd="0" destOrd="0" presId="urn:microsoft.com/office/officeart/2005/8/layout/vList6"/>
    <dgm:cxn modelId="{40472EBB-D5FA-4FF6-B9E8-D5374CD27050}" srcId="{40264BBF-8C89-4F9B-8CD3-F1FC2B924CF7}" destId="{1062CDBD-45D2-45FD-9A52-A78F468D48E5}" srcOrd="1" destOrd="0" parTransId="{414A7D7F-6303-41B6-AD15-CBD587ACC0B9}" sibTransId="{5B6206CD-F90F-4967-B876-3BCF423B7EB0}"/>
    <dgm:cxn modelId="{3FD3C7C5-9695-4F07-9831-845606A53CF1}" srcId="{40264BBF-8C89-4F9B-8CD3-F1FC2B924CF7}" destId="{E186587B-C4A0-4F74-9D0A-E195D325C7F6}" srcOrd="7" destOrd="0" parTransId="{1E595E5D-3431-4050-9A2A-A7BA39B78BA2}" sibTransId="{595079F4-83AC-4ECC-8026-444CA76679F7}"/>
    <dgm:cxn modelId="{AD7CA8C6-0E2A-4786-8694-1A9658351B0E}" srcId="{40264BBF-8C89-4F9B-8CD3-F1FC2B924CF7}" destId="{60D6C176-8EEF-4892-8AF6-AB4204278BCC}" srcOrd="6" destOrd="0" parTransId="{90450D7E-E6EC-4A58-91BF-28F5B66E8449}" sibTransId="{CF1B23F7-5509-4D0E-BE48-2F014DE709F1}"/>
    <dgm:cxn modelId="{001EFCEE-40D6-4F94-8372-97E46FDD1EA0}" type="presOf" srcId="{5CFF1AE8-EDA7-4278-BC91-C3B5CCDCD4F2}" destId="{9F89DC49-FF29-4737-9CE4-41E151273716}" srcOrd="0" destOrd="0" presId="urn:microsoft.com/office/officeart/2005/8/layout/vList6"/>
    <dgm:cxn modelId="{BB95B4F5-EEB4-4E6C-987D-E746C7ACDF78}" type="presOf" srcId="{60D6C176-8EEF-4892-8AF6-AB4204278BCC}" destId="{62D1DCCD-582C-4A82-BB72-E5FEF9C462B1}" srcOrd="0" destOrd="0" presId="urn:microsoft.com/office/officeart/2005/8/layout/vList6"/>
    <dgm:cxn modelId="{51B806F8-867F-493D-9CB8-3AD68919EF47}" srcId="{40264BBF-8C89-4F9B-8CD3-F1FC2B924CF7}" destId="{57B55867-9B71-49A4-B221-FA6363D91AF1}" srcOrd="8" destOrd="0" parTransId="{77CCC23C-2BB4-4BF8-968A-84E120450DEE}" sibTransId="{C14E1F6F-995A-4C42-A047-9854CCD34F85}"/>
    <dgm:cxn modelId="{836CEC16-3BBB-4110-BE0C-70F74FD15B31}" type="presParOf" srcId="{DE858A41-7BC5-455A-A67D-F19112E65251}" destId="{A3537EB6-D230-406B-A246-CDF45F10F84E}" srcOrd="0" destOrd="0" presId="urn:microsoft.com/office/officeart/2005/8/layout/vList6"/>
    <dgm:cxn modelId="{95D4C2E2-E6A5-49AB-8717-2EE1D6504B5D}" type="presParOf" srcId="{A3537EB6-D230-406B-A246-CDF45F10F84E}" destId="{5E24A95B-3344-467F-9768-D21EB320E822}" srcOrd="0" destOrd="0" presId="urn:microsoft.com/office/officeart/2005/8/layout/vList6"/>
    <dgm:cxn modelId="{F93677A2-C293-4812-8DEA-96DB942BA182}" type="presParOf" srcId="{A3537EB6-D230-406B-A246-CDF45F10F84E}" destId="{7B5B1B43-F40A-4ABC-AE32-26B9611DB617}" srcOrd="1" destOrd="0" presId="urn:microsoft.com/office/officeart/2005/8/layout/vList6"/>
    <dgm:cxn modelId="{AFCF320A-723E-4FA2-BBD5-5F8D5F7FCB1C}" type="presParOf" srcId="{DE858A41-7BC5-455A-A67D-F19112E65251}" destId="{273E3C7A-2E86-4EED-BCC9-5C96791A6D62}" srcOrd="1" destOrd="0" presId="urn:microsoft.com/office/officeart/2005/8/layout/vList6"/>
    <dgm:cxn modelId="{B694F391-3BF5-437F-AD82-E609C4F7F6BB}" type="presParOf" srcId="{DE858A41-7BC5-455A-A67D-F19112E65251}" destId="{8DF40F32-C0E0-4A75-8F6C-A26F40729F1C}" srcOrd="2" destOrd="0" presId="urn:microsoft.com/office/officeart/2005/8/layout/vList6"/>
    <dgm:cxn modelId="{5E3C3386-AE92-45D2-85E5-9AF57E19DA92}" type="presParOf" srcId="{8DF40F32-C0E0-4A75-8F6C-A26F40729F1C}" destId="{A874147C-D27D-440E-A3B9-490A36839BE6}" srcOrd="0" destOrd="0" presId="urn:microsoft.com/office/officeart/2005/8/layout/vList6"/>
    <dgm:cxn modelId="{9411E95A-F64B-495B-8686-0051A0C34680}" type="presParOf" srcId="{8DF40F32-C0E0-4A75-8F6C-A26F40729F1C}" destId="{77F741EB-4C22-4E28-9E33-8CF8F1E7888B}" srcOrd="1" destOrd="0" presId="urn:microsoft.com/office/officeart/2005/8/layout/vList6"/>
    <dgm:cxn modelId="{F0BC899D-5045-4761-B6B3-5640335F4DBA}" type="presParOf" srcId="{DE858A41-7BC5-455A-A67D-F19112E65251}" destId="{21A2D01C-D9B8-48AB-B4DE-46C6302A03F9}" srcOrd="3" destOrd="0" presId="urn:microsoft.com/office/officeart/2005/8/layout/vList6"/>
    <dgm:cxn modelId="{4D4DA3FD-C0AD-41B9-B597-E00DFBEB447D}" type="presParOf" srcId="{DE858A41-7BC5-455A-A67D-F19112E65251}" destId="{F61F0BC2-ADA6-4091-B312-CA5A052D8EE3}" srcOrd="4" destOrd="0" presId="urn:microsoft.com/office/officeart/2005/8/layout/vList6"/>
    <dgm:cxn modelId="{CAEC52E5-332F-4D8A-B36B-8B7FF9EE65BB}" type="presParOf" srcId="{F61F0BC2-ADA6-4091-B312-CA5A052D8EE3}" destId="{9F89DC49-FF29-4737-9CE4-41E151273716}" srcOrd="0" destOrd="0" presId="urn:microsoft.com/office/officeart/2005/8/layout/vList6"/>
    <dgm:cxn modelId="{4698183F-E17A-4322-A63B-7545DA1479FA}" type="presParOf" srcId="{F61F0BC2-ADA6-4091-B312-CA5A052D8EE3}" destId="{BF10F650-9158-433D-BD8E-FBF7F95BAC52}" srcOrd="1" destOrd="0" presId="urn:microsoft.com/office/officeart/2005/8/layout/vList6"/>
    <dgm:cxn modelId="{FABE96BA-28B4-4DFA-83DE-10E2F87180C3}" type="presParOf" srcId="{DE858A41-7BC5-455A-A67D-F19112E65251}" destId="{0938D70F-0C14-4250-9F9C-35543E09AED3}" srcOrd="5" destOrd="0" presId="urn:microsoft.com/office/officeart/2005/8/layout/vList6"/>
    <dgm:cxn modelId="{9CD1E6DA-D48F-4A61-AC8E-990A42559DF4}" type="presParOf" srcId="{DE858A41-7BC5-455A-A67D-F19112E65251}" destId="{B75E4ADC-89D1-4E93-9ADC-61924228A33E}" srcOrd="6" destOrd="0" presId="urn:microsoft.com/office/officeart/2005/8/layout/vList6"/>
    <dgm:cxn modelId="{C44F5D3B-EEDA-4728-9BFE-6814938AFACF}" type="presParOf" srcId="{B75E4ADC-89D1-4E93-9ADC-61924228A33E}" destId="{CE48D358-27C6-490F-9606-2ABF0362F3BA}" srcOrd="0" destOrd="0" presId="urn:microsoft.com/office/officeart/2005/8/layout/vList6"/>
    <dgm:cxn modelId="{67E8B504-E08F-4E85-958F-7C238C634592}" type="presParOf" srcId="{B75E4ADC-89D1-4E93-9ADC-61924228A33E}" destId="{ED415494-9C98-43EB-90B8-C6E8C3133C20}" srcOrd="1" destOrd="0" presId="urn:microsoft.com/office/officeart/2005/8/layout/vList6"/>
    <dgm:cxn modelId="{33FCA351-1E36-49F4-BA9B-C80CE889040A}" type="presParOf" srcId="{DE858A41-7BC5-455A-A67D-F19112E65251}" destId="{B6335957-B1ED-4894-889C-9F95D902231D}" srcOrd="7" destOrd="0" presId="urn:microsoft.com/office/officeart/2005/8/layout/vList6"/>
    <dgm:cxn modelId="{602CEB69-1262-4A35-931E-F7EF3BD46950}" type="presParOf" srcId="{DE858A41-7BC5-455A-A67D-F19112E65251}" destId="{1C541910-9253-493A-8015-1DC96FAC414F}" srcOrd="8" destOrd="0" presId="urn:microsoft.com/office/officeart/2005/8/layout/vList6"/>
    <dgm:cxn modelId="{AA12F904-60AE-4D8E-BE99-B6E13EECF11A}" type="presParOf" srcId="{1C541910-9253-493A-8015-1DC96FAC414F}" destId="{3312663E-28CD-4F7B-AD9A-E00C62143442}" srcOrd="0" destOrd="0" presId="urn:microsoft.com/office/officeart/2005/8/layout/vList6"/>
    <dgm:cxn modelId="{A8681EA1-7FD1-42DE-AC2C-920186EFBED9}" type="presParOf" srcId="{1C541910-9253-493A-8015-1DC96FAC414F}" destId="{D9313165-E240-4356-AC34-F4342FDDDCCF}" srcOrd="1" destOrd="0" presId="urn:microsoft.com/office/officeart/2005/8/layout/vList6"/>
    <dgm:cxn modelId="{99873C83-89EF-455B-9E37-779EFC6F0365}" type="presParOf" srcId="{DE858A41-7BC5-455A-A67D-F19112E65251}" destId="{7DCBA9EA-7F11-4204-8C63-E64471BF690C}" srcOrd="9" destOrd="0" presId="urn:microsoft.com/office/officeart/2005/8/layout/vList6"/>
    <dgm:cxn modelId="{C92405EC-EF5E-4CBB-A865-9F45D391881A}" type="presParOf" srcId="{DE858A41-7BC5-455A-A67D-F19112E65251}" destId="{7EFA5F6B-B42C-4753-B147-E83193D7F381}" srcOrd="10" destOrd="0" presId="urn:microsoft.com/office/officeart/2005/8/layout/vList6"/>
    <dgm:cxn modelId="{E755E44D-A703-4829-BF33-B422F5A41811}" type="presParOf" srcId="{7EFA5F6B-B42C-4753-B147-E83193D7F381}" destId="{8DC5403D-B114-42BC-B196-39BA7BEB9BAB}" srcOrd="0" destOrd="0" presId="urn:microsoft.com/office/officeart/2005/8/layout/vList6"/>
    <dgm:cxn modelId="{53C8B11C-8A66-4E43-96CF-C245BDEFE567}" type="presParOf" srcId="{7EFA5F6B-B42C-4753-B147-E83193D7F381}" destId="{5481223F-8864-44A2-B0C1-8E2EE21470AB}" srcOrd="1" destOrd="0" presId="urn:microsoft.com/office/officeart/2005/8/layout/vList6"/>
    <dgm:cxn modelId="{4EA85E2A-4239-4286-AA5A-67AD8CA28DD3}" type="presParOf" srcId="{DE858A41-7BC5-455A-A67D-F19112E65251}" destId="{A3ADBEDE-41C0-4CA3-B661-4A6D6AE87442}" srcOrd="11" destOrd="0" presId="urn:microsoft.com/office/officeart/2005/8/layout/vList6"/>
    <dgm:cxn modelId="{496D4544-77FA-4092-BDC8-8471F19A4E44}" type="presParOf" srcId="{DE858A41-7BC5-455A-A67D-F19112E65251}" destId="{D9997D89-3817-4595-B773-04F67F2D9F65}" srcOrd="12" destOrd="0" presId="urn:microsoft.com/office/officeart/2005/8/layout/vList6"/>
    <dgm:cxn modelId="{DD97AEF0-C7E0-4900-89BD-A8BB1D223A8D}" type="presParOf" srcId="{D9997D89-3817-4595-B773-04F67F2D9F65}" destId="{62D1DCCD-582C-4A82-BB72-E5FEF9C462B1}" srcOrd="0" destOrd="0" presId="urn:microsoft.com/office/officeart/2005/8/layout/vList6"/>
    <dgm:cxn modelId="{9EC0AEB9-D6BF-4DCB-9FA1-47C4023D3844}" type="presParOf" srcId="{D9997D89-3817-4595-B773-04F67F2D9F65}" destId="{E4772EFC-5474-4F7C-B9F9-EAE2A375C193}" srcOrd="1" destOrd="0" presId="urn:microsoft.com/office/officeart/2005/8/layout/vList6"/>
    <dgm:cxn modelId="{DC9C9F2F-75C6-4F67-907E-87D7C5640485}" type="presParOf" srcId="{DE858A41-7BC5-455A-A67D-F19112E65251}" destId="{CE2F67E0-F174-43F2-9C83-4921581A8967}" srcOrd="13" destOrd="0" presId="urn:microsoft.com/office/officeart/2005/8/layout/vList6"/>
    <dgm:cxn modelId="{12EA228D-57C9-405C-AC76-B6C74228586A}" type="presParOf" srcId="{DE858A41-7BC5-455A-A67D-F19112E65251}" destId="{ACF571EA-A0FE-458C-9011-7E756C6FE574}" srcOrd="14" destOrd="0" presId="urn:microsoft.com/office/officeart/2005/8/layout/vList6"/>
    <dgm:cxn modelId="{A4A89592-63B0-4E97-8E0E-563C6EBE8442}" type="presParOf" srcId="{ACF571EA-A0FE-458C-9011-7E756C6FE574}" destId="{DBC68D21-FE0F-4E49-8DAE-FDD177675E07}" srcOrd="0" destOrd="0" presId="urn:microsoft.com/office/officeart/2005/8/layout/vList6"/>
    <dgm:cxn modelId="{6C379239-AE05-40BD-A220-9437EBA05C5C}" type="presParOf" srcId="{ACF571EA-A0FE-458C-9011-7E756C6FE574}" destId="{A31893C2-270A-442D-A211-F1918AEB0B56}" srcOrd="1" destOrd="0" presId="urn:microsoft.com/office/officeart/2005/8/layout/vList6"/>
    <dgm:cxn modelId="{E5CF0F64-50F5-4670-98D6-4B5796DC99FE}" type="presParOf" srcId="{DE858A41-7BC5-455A-A67D-F19112E65251}" destId="{D94ED438-383B-492A-A21C-D6132A6F1078}" srcOrd="15" destOrd="0" presId="urn:microsoft.com/office/officeart/2005/8/layout/vList6"/>
    <dgm:cxn modelId="{C2A563FB-B07F-413E-8308-292B5F25E4DF}" type="presParOf" srcId="{DE858A41-7BC5-455A-A67D-F19112E65251}" destId="{1464CA3A-591F-4194-9AEA-72BA504E2B70}" srcOrd="16" destOrd="0" presId="urn:microsoft.com/office/officeart/2005/8/layout/vList6"/>
    <dgm:cxn modelId="{6CA87E69-DCBF-4B7D-8CCF-8C83D3E8FCED}" type="presParOf" srcId="{1464CA3A-591F-4194-9AEA-72BA504E2B70}" destId="{454E4E17-189E-47EC-96B1-8F85AE7F829A}" srcOrd="0" destOrd="0" presId="urn:microsoft.com/office/officeart/2005/8/layout/vList6"/>
    <dgm:cxn modelId="{4D829190-A9FE-48F0-9B73-C97AB76744C8}" type="presParOf" srcId="{1464CA3A-591F-4194-9AEA-72BA504E2B70}" destId="{CAB6C03A-7D8D-4991-AD9E-62A58084DE3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55CA77-38DC-40CD-9A09-D729D745992C}"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da-DK"/>
        </a:p>
      </dgm:t>
    </dgm:pt>
    <dgm:pt modelId="{47E99D52-62C5-4E1D-BC76-C7D3DEF12067}">
      <dgm:prSet custT="1"/>
      <dgm:spPr/>
      <dgm:t>
        <a:bodyPr/>
        <a:lstStyle/>
        <a:p>
          <a:pPr rtl="0"/>
          <a:r>
            <a:rPr lang="da-DK" sz="2400" b="1" i="0" dirty="0"/>
            <a:t>Ved en </a:t>
          </a:r>
          <a:r>
            <a:rPr lang="da-DK" sz="2400" b="1" i="1" dirty="0"/>
            <a:t>flow tilstand</a:t>
          </a:r>
          <a:r>
            <a:rPr lang="da-DK" sz="2400" b="1" dirty="0"/>
            <a:t> udskilles signalstoffer i hjernen</a:t>
          </a:r>
          <a:endParaRPr lang="da-DK" sz="2400" dirty="0"/>
        </a:p>
      </dgm:t>
    </dgm:pt>
    <dgm:pt modelId="{11530B41-E14D-48C8-9486-5E5E1B95720B}" type="parTrans" cxnId="{E90ED083-35E6-437C-BF64-B68B3953655F}">
      <dgm:prSet/>
      <dgm:spPr/>
      <dgm:t>
        <a:bodyPr/>
        <a:lstStyle/>
        <a:p>
          <a:endParaRPr lang="da-DK"/>
        </a:p>
      </dgm:t>
    </dgm:pt>
    <dgm:pt modelId="{4BBC00DD-7B22-48F3-A7E4-3E404B407E9D}" type="sibTrans" cxnId="{E90ED083-35E6-437C-BF64-B68B3953655F}">
      <dgm:prSet/>
      <dgm:spPr/>
      <dgm:t>
        <a:bodyPr/>
        <a:lstStyle/>
        <a:p>
          <a:endParaRPr lang="da-DK"/>
        </a:p>
      </dgm:t>
    </dgm:pt>
    <dgm:pt modelId="{FF126609-2E36-4E5B-8CA1-C29EDFDD61BA}">
      <dgm:prSet/>
      <dgm:spPr/>
      <dgm:t>
        <a:bodyPr/>
        <a:lstStyle/>
        <a:p>
          <a:pPr rtl="0"/>
          <a:r>
            <a:rPr lang="da-DK" sz="1800"/>
            <a:t>Anandamid kan virke </a:t>
          </a:r>
          <a:r>
            <a:rPr lang="da-DK" sz="1800" i="1"/>
            <a:t>let</a:t>
          </a:r>
          <a:r>
            <a:rPr lang="da-DK" sz="1800"/>
            <a:t> smertelindrende og øge ens humør. </a:t>
          </a:r>
        </a:p>
      </dgm:t>
    </dgm:pt>
    <dgm:pt modelId="{D0CEA4DB-8B5B-4A0D-84B7-5D38ED901CC1}" type="parTrans" cxnId="{C27E37FB-AE57-420D-A6F3-306ABEE24CE2}">
      <dgm:prSet/>
      <dgm:spPr/>
      <dgm:t>
        <a:bodyPr/>
        <a:lstStyle/>
        <a:p>
          <a:endParaRPr lang="da-DK"/>
        </a:p>
      </dgm:t>
    </dgm:pt>
    <dgm:pt modelId="{BDFA431F-8653-40E4-9B07-662073A63433}" type="sibTrans" cxnId="{C27E37FB-AE57-420D-A6F3-306ABEE24CE2}">
      <dgm:prSet/>
      <dgm:spPr/>
      <dgm:t>
        <a:bodyPr/>
        <a:lstStyle/>
        <a:p>
          <a:endParaRPr lang="da-DK"/>
        </a:p>
      </dgm:t>
    </dgm:pt>
    <dgm:pt modelId="{729242EE-3A68-49F1-84A1-91C99A522E2C}">
      <dgm:prSet custT="1"/>
      <dgm:spPr/>
      <dgm:t>
        <a:bodyPr/>
        <a:lstStyle/>
        <a:p>
          <a:pPr rtl="0"/>
          <a:r>
            <a:rPr lang="da-DK" sz="1800" dirty="0" err="1"/>
            <a:t>Dopamin</a:t>
          </a:r>
          <a:r>
            <a:rPr lang="da-DK" sz="1800" dirty="0"/>
            <a:t> og </a:t>
          </a:r>
          <a:r>
            <a:rPr lang="da-DK" sz="1800" dirty="0" err="1"/>
            <a:t>serotonin</a:t>
          </a:r>
          <a:r>
            <a:rPr lang="da-DK" sz="1800" dirty="0"/>
            <a:t> kan blandt andet medvirke til forbedret humør, øget glædesfølelse, regulere søvn, fordøjelse m.m.</a:t>
          </a:r>
          <a:endParaRPr lang="da-DK" sz="1200" dirty="0"/>
        </a:p>
      </dgm:t>
    </dgm:pt>
    <dgm:pt modelId="{888C5B78-0CEE-42C3-9EC7-2383628824AC}" type="parTrans" cxnId="{402A099B-CE61-4D2C-BA49-33276AFE7A2D}">
      <dgm:prSet/>
      <dgm:spPr/>
      <dgm:t>
        <a:bodyPr/>
        <a:lstStyle/>
        <a:p>
          <a:endParaRPr lang="da-DK"/>
        </a:p>
      </dgm:t>
    </dgm:pt>
    <dgm:pt modelId="{78BF3AD1-BA0C-45BF-995E-C43BA422E1AF}" type="sibTrans" cxnId="{402A099B-CE61-4D2C-BA49-33276AFE7A2D}">
      <dgm:prSet/>
      <dgm:spPr/>
      <dgm:t>
        <a:bodyPr/>
        <a:lstStyle/>
        <a:p>
          <a:endParaRPr lang="da-DK"/>
        </a:p>
      </dgm:t>
    </dgm:pt>
    <dgm:pt modelId="{8939E675-5028-40E3-B09F-43825FB7993F}">
      <dgm:prSet custT="1"/>
      <dgm:spPr/>
      <dgm:t>
        <a:bodyPr/>
        <a:lstStyle/>
        <a:p>
          <a:pPr rtl="0"/>
          <a:r>
            <a:rPr lang="da-DK" sz="2400" b="1" i="1" dirty="0"/>
            <a:t>Flow</a:t>
          </a:r>
          <a:r>
            <a:rPr lang="da-DK" sz="2400" dirty="0"/>
            <a:t> </a:t>
          </a:r>
          <a:r>
            <a:rPr lang="da-DK" sz="2400" b="1" dirty="0"/>
            <a:t>aktiverer det </a:t>
          </a:r>
          <a:r>
            <a:rPr lang="da-DK" sz="2400" b="1" dirty="0" err="1"/>
            <a:t>parasympatiske</a:t>
          </a:r>
          <a:r>
            <a:rPr lang="da-DK" sz="2400" b="1" dirty="0"/>
            <a:t> nervesystem</a:t>
          </a:r>
          <a:endParaRPr lang="da-DK" sz="2400" dirty="0"/>
        </a:p>
      </dgm:t>
    </dgm:pt>
    <dgm:pt modelId="{BCDDD149-F3F9-4ADF-B34E-CE41C13BAB3A}" type="parTrans" cxnId="{661C5AFD-FD7F-4528-A1FD-8565CE2E4B2C}">
      <dgm:prSet/>
      <dgm:spPr/>
      <dgm:t>
        <a:bodyPr/>
        <a:lstStyle/>
        <a:p>
          <a:endParaRPr lang="da-DK"/>
        </a:p>
      </dgm:t>
    </dgm:pt>
    <dgm:pt modelId="{AD20F984-BB6E-4636-97C9-1396AF55D5F6}" type="sibTrans" cxnId="{661C5AFD-FD7F-4528-A1FD-8565CE2E4B2C}">
      <dgm:prSet/>
      <dgm:spPr/>
      <dgm:t>
        <a:bodyPr/>
        <a:lstStyle/>
        <a:p>
          <a:endParaRPr lang="da-DK"/>
        </a:p>
      </dgm:t>
    </dgm:pt>
    <dgm:pt modelId="{1001A5D9-F3F8-450E-8897-51D6716C85EB}">
      <dgm:prSet/>
      <dgm:spPr/>
      <dgm:t>
        <a:bodyPr/>
        <a:lstStyle/>
        <a:p>
          <a:pPr rtl="0"/>
          <a:endParaRPr lang="da-DK" sz="1800" dirty="0"/>
        </a:p>
      </dgm:t>
    </dgm:pt>
    <dgm:pt modelId="{2F78D783-56FE-45CD-93CE-1741768C8DF6}" type="parTrans" cxnId="{7D9DF507-F02C-404E-B63E-6D82D28CE8E0}">
      <dgm:prSet/>
      <dgm:spPr/>
      <dgm:t>
        <a:bodyPr/>
        <a:lstStyle/>
        <a:p>
          <a:endParaRPr lang="da-DK"/>
        </a:p>
      </dgm:t>
    </dgm:pt>
    <dgm:pt modelId="{7BD18971-5884-4428-A7E0-C708A4CDD317}" type="sibTrans" cxnId="{7D9DF507-F02C-404E-B63E-6D82D28CE8E0}">
      <dgm:prSet/>
      <dgm:spPr/>
      <dgm:t>
        <a:bodyPr/>
        <a:lstStyle/>
        <a:p>
          <a:endParaRPr lang="da-DK"/>
        </a:p>
      </dgm:t>
    </dgm:pt>
    <dgm:pt modelId="{345C0D11-643A-4532-BDAE-3D1781A76027}">
      <dgm:prSet custT="1"/>
      <dgm:spPr/>
      <dgm:t>
        <a:bodyPr/>
        <a:lstStyle/>
        <a:p>
          <a:pPr rtl="0"/>
          <a:r>
            <a:rPr lang="da-DK" sz="1800" dirty="0"/>
            <a:t>Det </a:t>
          </a:r>
          <a:r>
            <a:rPr lang="da-DK" sz="1800" dirty="0" err="1"/>
            <a:t>parasympatiske</a:t>
          </a:r>
          <a:r>
            <a:rPr lang="da-DK" sz="1800" dirty="0"/>
            <a:t> nervesystem regulerer vores hjertefrekvens, åndedræt og stressrespons.</a:t>
          </a:r>
          <a:endParaRPr lang="da-DK" sz="1200" dirty="0"/>
        </a:p>
      </dgm:t>
    </dgm:pt>
    <dgm:pt modelId="{B1654112-5671-4363-8A41-ACC514AD8AFD}" type="parTrans" cxnId="{A2FBFE37-4737-4499-8501-4A7CE0D0710B}">
      <dgm:prSet/>
      <dgm:spPr/>
      <dgm:t>
        <a:bodyPr/>
        <a:lstStyle/>
        <a:p>
          <a:endParaRPr lang="da-DK"/>
        </a:p>
      </dgm:t>
    </dgm:pt>
    <dgm:pt modelId="{874C2E97-025C-4376-B172-59232E1917C0}" type="sibTrans" cxnId="{A2FBFE37-4737-4499-8501-4A7CE0D0710B}">
      <dgm:prSet/>
      <dgm:spPr/>
      <dgm:t>
        <a:bodyPr/>
        <a:lstStyle/>
        <a:p>
          <a:endParaRPr lang="da-DK"/>
        </a:p>
      </dgm:t>
    </dgm:pt>
    <dgm:pt modelId="{C2CC03E7-76B8-471A-AAF9-730AD7BE3EFD}" type="pres">
      <dgm:prSet presAssocID="{D655CA77-38DC-40CD-9A09-D729D745992C}" presName="Name0" presStyleCnt="0">
        <dgm:presLayoutVars>
          <dgm:dir/>
          <dgm:animLvl val="lvl"/>
          <dgm:resizeHandles val="exact"/>
        </dgm:presLayoutVars>
      </dgm:prSet>
      <dgm:spPr/>
    </dgm:pt>
    <dgm:pt modelId="{703EF278-7634-47FA-90A0-25AA7EB72339}" type="pres">
      <dgm:prSet presAssocID="{47E99D52-62C5-4E1D-BC76-C7D3DEF12067}" presName="linNode" presStyleCnt="0"/>
      <dgm:spPr/>
    </dgm:pt>
    <dgm:pt modelId="{7DBC3077-1589-4894-8389-B5556C829501}" type="pres">
      <dgm:prSet presAssocID="{47E99D52-62C5-4E1D-BC76-C7D3DEF12067}" presName="parentText" presStyleLbl="node1" presStyleIdx="0" presStyleCnt="2" custLinFactNeighborX="-3252" custLinFactNeighborY="-2">
        <dgm:presLayoutVars>
          <dgm:chMax val="1"/>
          <dgm:bulletEnabled val="1"/>
        </dgm:presLayoutVars>
      </dgm:prSet>
      <dgm:spPr/>
    </dgm:pt>
    <dgm:pt modelId="{137FACB2-C2AA-4674-A6B6-5C1772130C14}" type="pres">
      <dgm:prSet presAssocID="{47E99D52-62C5-4E1D-BC76-C7D3DEF12067}" presName="descendantText" presStyleLbl="alignAccFollowNode1" presStyleIdx="0" presStyleCnt="2">
        <dgm:presLayoutVars>
          <dgm:bulletEnabled val="1"/>
        </dgm:presLayoutVars>
      </dgm:prSet>
      <dgm:spPr/>
    </dgm:pt>
    <dgm:pt modelId="{18F50797-0902-4C3D-B768-8EFD65D6D924}" type="pres">
      <dgm:prSet presAssocID="{4BBC00DD-7B22-48F3-A7E4-3E404B407E9D}" presName="sp" presStyleCnt="0"/>
      <dgm:spPr/>
    </dgm:pt>
    <dgm:pt modelId="{3F94EE01-7DDD-4631-B973-52F1FD63C250}" type="pres">
      <dgm:prSet presAssocID="{8939E675-5028-40E3-B09F-43825FB7993F}" presName="linNode" presStyleCnt="0"/>
      <dgm:spPr/>
    </dgm:pt>
    <dgm:pt modelId="{5CD34F4A-3CEC-4DB6-9765-64B11068F6DD}" type="pres">
      <dgm:prSet presAssocID="{8939E675-5028-40E3-B09F-43825FB7993F}" presName="parentText" presStyleLbl="node1" presStyleIdx="1" presStyleCnt="2">
        <dgm:presLayoutVars>
          <dgm:chMax val="1"/>
          <dgm:bulletEnabled val="1"/>
        </dgm:presLayoutVars>
      </dgm:prSet>
      <dgm:spPr/>
    </dgm:pt>
    <dgm:pt modelId="{ADFAF425-4E25-48CF-9A0E-01660E4BE4FD}" type="pres">
      <dgm:prSet presAssocID="{8939E675-5028-40E3-B09F-43825FB7993F}" presName="descendantText" presStyleLbl="alignAccFollowNode1" presStyleIdx="1" presStyleCnt="2">
        <dgm:presLayoutVars>
          <dgm:bulletEnabled val="1"/>
        </dgm:presLayoutVars>
      </dgm:prSet>
      <dgm:spPr/>
    </dgm:pt>
  </dgm:ptLst>
  <dgm:cxnLst>
    <dgm:cxn modelId="{7D9DF507-F02C-404E-B63E-6D82D28CE8E0}" srcId="{8939E675-5028-40E3-B09F-43825FB7993F}" destId="{1001A5D9-F3F8-450E-8897-51D6716C85EB}" srcOrd="0" destOrd="0" parTransId="{2F78D783-56FE-45CD-93CE-1741768C8DF6}" sibTransId="{7BD18971-5884-4428-A7E0-C708A4CDD317}"/>
    <dgm:cxn modelId="{143E791F-5675-4B1E-9FBB-DB4C35D1C597}" type="presOf" srcId="{345C0D11-643A-4532-BDAE-3D1781A76027}" destId="{ADFAF425-4E25-48CF-9A0E-01660E4BE4FD}" srcOrd="0" destOrd="1" presId="urn:microsoft.com/office/officeart/2005/8/layout/vList5"/>
    <dgm:cxn modelId="{A2FBFE37-4737-4499-8501-4A7CE0D0710B}" srcId="{8939E675-5028-40E3-B09F-43825FB7993F}" destId="{345C0D11-643A-4532-BDAE-3D1781A76027}" srcOrd="1" destOrd="0" parTransId="{B1654112-5671-4363-8A41-ACC514AD8AFD}" sibTransId="{874C2E97-025C-4376-B172-59232E1917C0}"/>
    <dgm:cxn modelId="{FB188A65-6833-43AB-ADE2-01EF9E0C9F51}" type="presOf" srcId="{1001A5D9-F3F8-450E-8897-51D6716C85EB}" destId="{ADFAF425-4E25-48CF-9A0E-01660E4BE4FD}" srcOrd="0" destOrd="0" presId="urn:microsoft.com/office/officeart/2005/8/layout/vList5"/>
    <dgm:cxn modelId="{F0E65755-37F6-4580-AD3F-B6A1946F8DCB}" type="presOf" srcId="{8939E675-5028-40E3-B09F-43825FB7993F}" destId="{5CD34F4A-3CEC-4DB6-9765-64B11068F6DD}" srcOrd="0" destOrd="0" presId="urn:microsoft.com/office/officeart/2005/8/layout/vList5"/>
    <dgm:cxn modelId="{81D4F659-AE31-4A4E-9078-D5D94030A5C4}" type="presOf" srcId="{729242EE-3A68-49F1-84A1-91C99A522E2C}" destId="{137FACB2-C2AA-4674-A6B6-5C1772130C14}" srcOrd="0" destOrd="1" presId="urn:microsoft.com/office/officeart/2005/8/layout/vList5"/>
    <dgm:cxn modelId="{48A1217E-C3B4-440F-9949-E10E6A42BF8B}" type="presOf" srcId="{D655CA77-38DC-40CD-9A09-D729D745992C}" destId="{C2CC03E7-76B8-471A-AAF9-730AD7BE3EFD}" srcOrd="0" destOrd="0" presId="urn:microsoft.com/office/officeart/2005/8/layout/vList5"/>
    <dgm:cxn modelId="{E90ED083-35E6-437C-BF64-B68B3953655F}" srcId="{D655CA77-38DC-40CD-9A09-D729D745992C}" destId="{47E99D52-62C5-4E1D-BC76-C7D3DEF12067}" srcOrd="0" destOrd="0" parTransId="{11530B41-E14D-48C8-9486-5E5E1B95720B}" sibTransId="{4BBC00DD-7B22-48F3-A7E4-3E404B407E9D}"/>
    <dgm:cxn modelId="{402A099B-CE61-4D2C-BA49-33276AFE7A2D}" srcId="{47E99D52-62C5-4E1D-BC76-C7D3DEF12067}" destId="{729242EE-3A68-49F1-84A1-91C99A522E2C}" srcOrd="1" destOrd="0" parTransId="{888C5B78-0CEE-42C3-9EC7-2383628824AC}" sibTransId="{78BF3AD1-BA0C-45BF-995E-C43BA422E1AF}"/>
    <dgm:cxn modelId="{52E9D1B1-E555-4759-9B27-25319EC70AB2}" type="presOf" srcId="{FF126609-2E36-4E5B-8CA1-C29EDFDD61BA}" destId="{137FACB2-C2AA-4674-A6B6-5C1772130C14}" srcOrd="0" destOrd="0" presId="urn:microsoft.com/office/officeart/2005/8/layout/vList5"/>
    <dgm:cxn modelId="{6DB1A8ED-720B-4B9F-AFE1-C6363F00AA75}" type="presOf" srcId="{47E99D52-62C5-4E1D-BC76-C7D3DEF12067}" destId="{7DBC3077-1589-4894-8389-B5556C829501}" srcOrd="0" destOrd="0" presId="urn:microsoft.com/office/officeart/2005/8/layout/vList5"/>
    <dgm:cxn modelId="{C27E37FB-AE57-420D-A6F3-306ABEE24CE2}" srcId="{47E99D52-62C5-4E1D-BC76-C7D3DEF12067}" destId="{FF126609-2E36-4E5B-8CA1-C29EDFDD61BA}" srcOrd="0" destOrd="0" parTransId="{D0CEA4DB-8B5B-4A0D-84B7-5D38ED901CC1}" sibTransId="{BDFA431F-8653-40E4-9B07-662073A63433}"/>
    <dgm:cxn modelId="{661C5AFD-FD7F-4528-A1FD-8565CE2E4B2C}" srcId="{D655CA77-38DC-40CD-9A09-D729D745992C}" destId="{8939E675-5028-40E3-B09F-43825FB7993F}" srcOrd="1" destOrd="0" parTransId="{BCDDD149-F3F9-4ADF-B34E-CE41C13BAB3A}" sibTransId="{AD20F984-BB6E-4636-97C9-1396AF55D5F6}"/>
    <dgm:cxn modelId="{9526C8D4-084F-41E8-8602-7CD1452EB849}" type="presParOf" srcId="{C2CC03E7-76B8-471A-AAF9-730AD7BE3EFD}" destId="{703EF278-7634-47FA-90A0-25AA7EB72339}" srcOrd="0" destOrd="0" presId="urn:microsoft.com/office/officeart/2005/8/layout/vList5"/>
    <dgm:cxn modelId="{4D50BE1E-E727-4D66-ACAE-D2C19D02BC07}" type="presParOf" srcId="{703EF278-7634-47FA-90A0-25AA7EB72339}" destId="{7DBC3077-1589-4894-8389-B5556C829501}" srcOrd="0" destOrd="0" presId="urn:microsoft.com/office/officeart/2005/8/layout/vList5"/>
    <dgm:cxn modelId="{F1BB6B11-0C22-4D3C-B571-CFC1713CFCE3}" type="presParOf" srcId="{703EF278-7634-47FA-90A0-25AA7EB72339}" destId="{137FACB2-C2AA-4674-A6B6-5C1772130C14}" srcOrd="1" destOrd="0" presId="urn:microsoft.com/office/officeart/2005/8/layout/vList5"/>
    <dgm:cxn modelId="{B39D7DF3-EB72-47A9-8744-DBF7CA51AEE7}" type="presParOf" srcId="{C2CC03E7-76B8-471A-AAF9-730AD7BE3EFD}" destId="{18F50797-0902-4C3D-B768-8EFD65D6D924}" srcOrd="1" destOrd="0" presId="urn:microsoft.com/office/officeart/2005/8/layout/vList5"/>
    <dgm:cxn modelId="{E12B5EB5-9003-4EDD-ACDB-EAC5F7511568}" type="presParOf" srcId="{C2CC03E7-76B8-471A-AAF9-730AD7BE3EFD}" destId="{3F94EE01-7DDD-4631-B973-52F1FD63C250}" srcOrd="2" destOrd="0" presId="urn:microsoft.com/office/officeart/2005/8/layout/vList5"/>
    <dgm:cxn modelId="{8A0A56ED-8D41-48FF-862D-3B7668FDC3AA}" type="presParOf" srcId="{3F94EE01-7DDD-4631-B973-52F1FD63C250}" destId="{5CD34F4A-3CEC-4DB6-9765-64B11068F6DD}" srcOrd="0" destOrd="0" presId="urn:microsoft.com/office/officeart/2005/8/layout/vList5"/>
    <dgm:cxn modelId="{87B294F5-F5E8-426A-A6D8-968F829C4760}" type="presParOf" srcId="{3F94EE01-7DDD-4631-B973-52F1FD63C250}" destId="{ADFAF425-4E25-48CF-9A0E-01660E4BE4F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F40864-E73D-40A2-89D5-A628224DA6C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da-DK"/>
        </a:p>
      </dgm:t>
    </dgm:pt>
    <dgm:pt modelId="{05FCAE20-C55C-480E-BED8-9128E8EA0AF3}">
      <dgm:prSet custT="1"/>
      <dgm:spPr/>
      <dgm:t>
        <a:bodyPr/>
        <a:lstStyle/>
        <a:p>
          <a:pPr rtl="0"/>
          <a:r>
            <a:rPr lang="da-DK" sz="2400" dirty="0"/>
            <a:t>Forskning viser </a:t>
          </a:r>
          <a:r>
            <a:rPr lang="da-DK" sz="2400" b="1" i="1" dirty="0"/>
            <a:t>aktiviteter </a:t>
          </a:r>
          <a:r>
            <a:rPr lang="da-DK" sz="2400" dirty="0"/>
            <a:t>der bringer dig i </a:t>
          </a:r>
          <a:r>
            <a:rPr lang="da-DK" sz="2400" b="1" i="1" dirty="0"/>
            <a:t>flow </a:t>
          </a:r>
          <a:r>
            <a:rPr lang="da-DK" sz="2400" dirty="0"/>
            <a:t>tilstande kan bidrage til:</a:t>
          </a:r>
        </a:p>
      </dgm:t>
    </dgm:pt>
    <dgm:pt modelId="{3489A837-EF6A-4CCA-8529-C117358EF2D2}" type="parTrans" cxnId="{48F6A3DA-7371-4164-821A-7015EC9F3EA2}">
      <dgm:prSet/>
      <dgm:spPr/>
      <dgm:t>
        <a:bodyPr/>
        <a:lstStyle/>
        <a:p>
          <a:endParaRPr lang="da-DK"/>
        </a:p>
      </dgm:t>
    </dgm:pt>
    <dgm:pt modelId="{1DD7C658-0721-429A-A4DE-76C71E9978BB}" type="sibTrans" cxnId="{48F6A3DA-7371-4164-821A-7015EC9F3EA2}">
      <dgm:prSet/>
      <dgm:spPr/>
      <dgm:t>
        <a:bodyPr/>
        <a:lstStyle/>
        <a:p>
          <a:endParaRPr lang="da-DK"/>
        </a:p>
      </dgm:t>
    </dgm:pt>
    <dgm:pt modelId="{5D7BA1CB-2388-4F99-8626-C921155E46DF}">
      <dgm:prSet custT="1"/>
      <dgm:spPr/>
      <dgm:t>
        <a:bodyPr/>
        <a:lstStyle/>
        <a:p>
          <a:pPr rtl="0"/>
          <a:r>
            <a:rPr lang="da-DK" sz="2400" dirty="0"/>
            <a:t>At flytte opmærksomheden væk fra bekymringer og smerter</a:t>
          </a:r>
        </a:p>
      </dgm:t>
    </dgm:pt>
    <dgm:pt modelId="{303C9DCF-00F0-458B-8748-4AF59E8D1A4E}" type="parTrans" cxnId="{CF148C5C-8A43-4E44-81B8-862C38B08572}">
      <dgm:prSet/>
      <dgm:spPr/>
      <dgm:t>
        <a:bodyPr/>
        <a:lstStyle/>
        <a:p>
          <a:endParaRPr lang="da-DK"/>
        </a:p>
      </dgm:t>
    </dgm:pt>
    <dgm:pt modelId="{3F1C9394-FFB8-470A-B5B6-7BA3EF2C4C8D}" type="sibTrans" cxnId="{CF148C5C-8A43-4E44-81B8-862C38B08572}">
      <dgm:prSet/>
      <dgm:spPr/>
      <dgm:t>
        <a:bodyPr/>
        <a:lstStyle/>
        <a:p>
          <a:endParaRPr lang="da-DK"/>
        </a:p>
      </dgm:t>
    </dgm:pt>
    <dgm:pt modelId="{6E7484A7-9ABD-4AA7-83D2-3860DC18BE66}">
      <dgm:prSet custT="1"/>
      <dgm:spPr/>
      <dgm:t>
        <a:bodyPr/>
        <a:lstStyle/>
        <a:p>
          <a:pPr rtl="0"/>
          <a:r>
            <a:rPr lang="da-DK" sz="2400" dirty="0"/>
            <a:t>Bringe større mental og kropslig ro</a:t>
          </a:r>
          <a:endParaRPr lang="da-DK" sz="1200" dirty="0"/>
        </a:p>
      </dgm:t>
    </dgm:pt>
    <dgm:pt modelId="{062007C0-74FD-4D54-B483-DAE34981F4FC}" type="parTrans" cxnId="{6D6CAA33-C42E-45AC-B428-B6CE66D95BA5}">
      <dgm:prSet/>
      <dgm:spPr/>
      <dgm:t>
        <a:bodyPr/>
        <a:lstStyle/>
        <a:p>
          <a:endParaRPr lang="da-DK"/>
        </a:p>
      </dgm:t>
    </dgm:pt>
    <dgm:pt modelId="{AD5B0E0E-D1EF-42E6-87AA-D59BB6FB8675}" type="sibTrans" cxnId="{6D6CAA33-C42E-45AC-B428-B6CE66D95BA5}">
      <dgm:prSet/>
      <dgm:spPr/>
      <dgm:t>
        <a:bodyPr/>
        <a:lstStyle/>
        <a:p>
          <a:endParaRPr lang="da-DK"/>
        </a:p>
      </dgm:t>
    </dgm:pt>
    <dgm:pt modelId="{0B414D83-80FE-40CE-AA67-A4C44248C43F}">
      <dgm:prSet custT="1"/>
      <dgm:spPr/>
      <dgm:t>
        <a:bodyPr/>
        <a:lstStyle/>
        <a:p>
          <a:pPr rtl="0"/>
          <a:r>
            <a:rPr lang="da-DK" sz="2400" dirty="0"/>
            <a:t>Tilføre en oplevelse af større livskvalitet </a:t>
          </a:r>
        </a:p>
      </dgm:t>
    </dgm:pt>
    <dgm:pt modelId="{E3C590B9-7EC3-4A2E-899A-2209C3A28546}" type="parTrans" cxnId="{5059E540-C23F-49DF-A9F4-41BF7B706959}">
      <dgm:prSet/>
      <dgm:spPr/>
      <dgm:t>
        <a:bodyPr/>
        <a:lstStyle/>
        <a:p>
          <a:endParaRPr lang="da-DK"/>
        </a:p>
      </dgm:t>
    </dgm:pt>
    <dgm:pt modelId="{CD9AEECE-C534-4776-BC05-CDB0B8103B60}" type="sibTrans" cxnId="{5059E540-C23F-49DF-A9F4-41BF7B706959}">
      <dgm:prSet/>
      <dgm:spPr/>
      <dgm:t>
        <a:bodyPr/>
        <a:lstStyle/>
        <a:p>
          <a:endParaRPr lang="da-DK"/>
        </a:p>
      </dgm:t>
    </dgm:pt>
    <dgm:pt modelId="{2C9D168D-2384-484C-BDB7-DD994109AE74}">
      <dgm:prSet custT="1"/>
      <dgm:spPr/>
      <dgm:t>
        <a:bodyPr/>
        <a:lstStyle/>
        <a:p>
          <a:pPr rtl="0"/>
          <a:endParaRPr lang="da-DK" sz="2400" dirty="0"/>
        </a:p>
      </dgm:t>
    </dgm:pt>
    <dgm:pt modelId="{6371A02B-60CF-4E0C-95BB-037B1F4AB621}" type="parTrans" cxnId="{B4069C3B-742A-4378-8F3F-22412040E1E5}">
      <dgm:prSet/>
      <dgm:spPr/>
      <dgm:t>
        <a:bodyPr/>
        <a:lstStyle/>
        <a:p>
          <a:endParaRPr lang="da-DK"/>
        </a:p>
      </dgm:t>
    </dgm:pt>
    <dgm:pt modelId="{DC59CAA0-2C56-4E09-9FA1-69415DA725B1}" type="sibTrans" cxnId="{B4069C3B-742A-4378-8F3F-22412040E1E5}">
      <dgm:prSet/>
      <dgm:spPr/>
      <dgm:t>
        <a:bodyPr/>
        <a:lstStyle/>
        <a:p>
          <a:endParaRPr lang="da-DK"/>
        </a:p>
      </dgm:t>
    </dgm:pt>
    <dgm:pt modelId="{05869381-F56F-4DDE-A13D-45C33D7F9D51}" type="pres">
      <dgm:prSet presAssocID="{D5F40864-E73D-40A2-89D5-A628224DA6C9}" presName="linear" presStyleCnt="0">
        <dgm:presLayoutVars>
          <dgm:animLvl val="lvl"/>
          <dgm:resizeHandles val="exact"/>
        </dgm:presLayoutVars>
      </dgm:prSet>
      <dgm:spPr/>
    </dgm:pt>
    <dgm:pt modelId="{F5EB6572-933E-4CC0-8FC5-189619BCD673}" type="pres">
      <dgm:prSet presAssocID="{05FCAE20-C55C-480E-BED8-9128E8EA0AF3}" presName="parentText" presStyleLbl="node1" presStyleIdx="0" presStyleCnt="1">
        <dgm:presLayoutVars>
          <dgm:chMax val="0"/>
          <dgm:bulletEnabled val="1"/>
        </dgm:presLayoutVars>
      </dgm:prSet>
      <dgm:spPr/>
    </dgm:pt>
    <dgm:pt modelId="{3921A5B0-A3E1-404B-BDE0-928AC9182B34}" type="pres">
      <dgm:prSet presAssocID="{05FCAE20-C55C-480E-BED8-9128E8EA0AF3}" presName="childText" presStyleLbl="revTx" presStyleIdx="0" presStyleCnt="1">
        <dgm:presLayoutVars>
          <dgm:bulletEnabled val="1"/>
        </dgm:presLayoutVars>
      </dgm:prSet>
      <dgm:spPr/>
    </dgm:pt>
  </dgm:ptLst>
  <dgm:cxnLst>
    <dgm:cxn modelId="{6D6CAA33-C42E-45AC-B428-B6CE66D95BA5}" srcId="{05FCAE20-C55C-480E-BED8-9128E8EA0AF3}" destId="{6E7484A7-9ABD-4AA7-83D2-3860DC18BE66}" srcOrd="3" destOrd="0" parTransId="{062007C0-74FD-4D54-B483-DAE34981F4FC}" sibTransId="{AD5B0E0E-D1EF-42E6-87AA-D59BB6FB8675}"/>
    <dgm:cxn modelId="{B4069C3B-742A-4378-8F3F-22412040E1E5}" srcId="{05FCAE20-C55C-480E-BED8-9128E8EA0AF3}" destId="{2C9D168D-2384-484C-BDB7-DD994109AE74}" srcOrd="0" destOrd="0" parTransId="{6371A02B-60CF-4E0C-95BB-037B1F4AB621}" sibTransId="{DC59CAA0-2C56-4E09-9FA1-69415DA725B1}"/>
    <dgm:cxn modelId="{5059E540-C23F-49DF-A9F4-41BF7B706959}" srcId="{05FCAE20-C55C-480E-BED8-9128E8EA0AF3}" destId="{0B414D83-80FE-40CE-AA67-A4C44248C43F}" srcOrd="2" destOrd="0" parTransId="{E3C590B9-7EC3-4A2E-899A-2209C3A28546}" sibTransId="{CD9AEECE-C534-4776-BC05-CDB0B8103B60}"/>
    <dgm:cxn modelId="{CF148C5C-8A43-4E44-81B8-862C38B08572}" srcId="{05FCAE20-C55C-480E-BED8-9128E8EA0AF3}" destId="{5D7BA1CB-2388-4F99-8626-C921155E46DF}" srcOrd="1" destOrd="0" parTransId="{303C9DCF-00F0-458B-8748-4AF59E8D1A4E}" sibTransId="{3F1C9394-FFB8-470A-B5B6-7BA3EF2C4C8D}"/>
    <dgm:cxn modelId="{8FE80B5D-A524-4C88-9437-D037F0007BE0}" type="presOf" srcId="{05FCAE20-C55C-480E-BED8-9128E8EA0AF3}" destId="{F5EB6572-933E-4CC0-8FC5-189619BCD673}" srcOrd="0" destOrd="0" presId="urn:microsoft.com/office/officeart/2005/8/layout/vList2"/>
    <dgm:cxn modelId="{FE1BEA55-8084-4A89-9A03-48C7F76E6BE3}" type="presOf" srcId="{5D7BA1CB-2388-4F99-8626-C921155E46DF}" destId="{3921A5B0-A3E1-404B-BDE0-928AC9182B34}" srcOrd="0" destOrd="1" presId="urn:microsoft.com/office/officeart/2005/8/layout/vList2"/>
    <dgm:cxn modelId="{A2E801C7-BF6B-46DA-805B-4B2F512F711F}" type="presOf" srcId="{6E7484A7-9ABD-4AA7-83D2-3860DC18BE66}" destId="{3921A5B0-A3E1-404B-BDE0-928AC9182B34}" srcOrd="0" destOrd="3" presId="urn:microsoft.com/office/officeart/2005/8/layout/vList2"/>
    <dgm:cxn modelId="{BE9AA8D4-33B7-43C3-B729-220904A07677}" type="presOf" srcId="{D5F40864-E73D-40A2-89D5-A628224DA6C9}" destId="{05869381-F56F-4DDE-A13D-45C33D7F9D51}" srcOrd="0" destOrd="0" presId="urn:microsoft.com/office/officeart/2005/8/layout/vList2"/>
    <dgm:cxn modelId="{91E0BBD9-E0EF-4214-B147-416A7D6AD3C6}" type="presOf" srcId="{2C9D168D-2384-484C-BDB7-DD994109AE74}" destId="{3921A5B0-A3E1-404B-BDE0-928AC9182B34}" srcOrd="0" destOrd="0" presId="urn:microsoft.com/office/officeart/2005/8/layout/vList2"/>
    <dgm:cxn modelId="{48F6A3DA-7371-4164-821A-7015EC9F3EA2}" srcId="{D5F40864-E73D-40A2-89D5-A628224DA6C9}" destId="{05FCAE20-C55C-480E-BED8-9128E8EA0AF3}" srcOrd="0" destOrd="0" parTransId="{3489A837-EF6A-4CCA-8529-C117358EF2D2}" sibTransId="{1DD7C658-0721-429A-A4DE-76C71E9978BB}"/>
    <dgm:cxn modelId="{2709FEF1-7436-475A-A2EE-3F48A7A1A2AF}" type="presOf" srcId="{0B414D83-80FE-40CE-AA67-A4C44248C43F}" destId="{3921A5B0-A3E1-404B-BDE0-928AC9182B34}" srcOrd="0" destOrd="2" presId="urn:microsoft.com/office/officeart/2005/8/layout/vList2"/>
    <dgm:cxn modelId="{37DE0F73-87BE-465A-9A4E-EC4DBAC61B29}" type="presParOf" srcId="{05869381-F56F-4DDE-A13D-45C33D7F9D51}" destId="{F5EB6572-933E-4CC0-8FC5-189619BCD673}" srcOrd="0" destOrd="0" presId="urn:microsoft.com/office/officeart/2005/8/layout/vList2"/>
    <dgm:cxn modelId="{5FBBEB4C-330E-464D-A1C1-74D50FB3A7DA}" type="presParOf" srcId="{05869381-F56F-4DDE-A13D-45C33D7F9D51}" destId="{3921A5B0-A3E1-404B-BDE0-928AC9182B3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E06692-4A46-4CB9-B75F-1999ABDC6167}"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da-DK"/>
        </a:p>
      </dgm:t>
    </dgm:pt>
    <dgm:pt modelId="{71DDDEF5-C268-4937-BF39-66E6E02CA83D}">
      <dgm:prSet custT="1"/>
      <dgm:spPr/>
      <dgm:t>
        <a:bodyPr/>
        <a:lstStyle/>
        <a:p>
          <a:pPr rtl="0"/>
          <a:r>
            <a:rPr lang="da-DK" sz="3600" b="1" i="1" dirty="0"/>
            <a:t>Hvilke aktiviteter bringer dig ro og glæde ?</a:t>
          </a:r>
          <a:endParaRPr lang="da-DK" sz="3600" dirty="0"/>
        </a:p>
      </dgm:t>
    </dgm:pt>
    <dgm:pt modelId="{8AADA021-6403-4607-A9B0-38CACB3AE917}" type="parTrans" cxnId="{FA57922D-9A24-44BA-8DF8-0556782BB41A}">
      <dgm:prSet/>
      <dgm:spPr/>
      <dgm:t>
        <a:bodyPr/>
        <a:lstStyle/>
        <a:p>
          <a:endParaRPr lang="da-DK"/>
        </a:p>
      </dgm:t>
    </dgm:pt>
    <dgm:pt modelId="{1674321B-A45B-441B-95B4-97C0DF34D5D6}" type="sibTrans" cxnId="{FA57922D-9A24-44BA-8DF8-0556782BB41A}">
      <dgm:prSet/>
      <dgm:spPr/>
      <dgm:t>
        <a:bodyPr/>
        <a:lstStyle/>
        <a:p>
          <a:endParaRPr lang="da-DK"/>
        </a:p>
      </dgm:t>
    </dgm:pt>
    <dgm:pt modelId="{152BA40A-724A-4E51-9757-2CFD0239163B}" type="pres">
      <dgm:prSet presAssocID="{12E06692-4A46-4CB9-B75F-1999ABDC6167}" presName="linear" presStyleCnt="0">
        <dgm:presLayoutVars>
          <dgm:animLvl val="lvl"/>
          <dgm:resizeHandles val="exact"/>
        </dgm:presLayoutVars>
      </dgm:prSet>
      <dgm:spPr/>
    </dgm:pt>
    <dgm:pt modelId="{F4157058-6AEA-4E52-85E1-B21E66EB45E5}" type="pres">
      <dgm:prSet presAssocID="{71DDDEF5-C268-4937-BF39-66E6E02CA83D}" presName="parentText" presStyleLbl="node1" presStyleIdx="0" presStyleCnt="1" custLinFactNeighborX="15770" custLinFactNeighborY="3892">
        <dgm:presLayoutVars>
          <dgm:chMax val="0"/>
          <dgm:bulletEnabled val="1"/>
        </dgm:presLayoutVars>
      </dgm:prSet>
      <dgm:spPr/>
    </dgm:pt>
  </dgm:ptLst>
  <dgm:cxnLst>
    <dgm:cxn modelId="{FA57922D-9A24-44BA-8DF8-0556782BB41A}" srcId="{12E06692-4A46-4CB9-B75F-1999ABDC6167}" destId="{71DDDEF5-C268-4937-BF39-66E6E02CA83D}" srcOrd="0" destOrd="0" parTransId="{8AADA021-6403-4607-A9B0-38CACB3AE917}" sibTransId="{1674321B-A45B-441B-95B4-97C0DF34D5D6}"/>
    <dgm:cxn modelId="{2071D246-6874-4032-9FCD-49E0302E9E10}" type="presOf" srcId="{12E06692-4A46-4CB9-B75F-1999ABDC6167}" destId="{152BA40A-724A-4E51-9757-2CFD0239163B}" srcOrd="0" destOrd="0" presId="urn:microsoft.com/office/officeart/2005/8/layout/vList2"/>
    <dgm:cxn modelId="{C0A0E8F9-DE28-4EDC-B3E8-12AC74608690}" type="presOf" srcId="{71DDDEF5-C268-4937-BF39-66E6E02CA83D}" destId="{F4157058-6AEA-4E52-85E1-B21E66EB45E5}" srcOrd="0" destOrd="0" presId="urn:microsoft.com/office/officeart/2005/8/layout/vList2"/>
    <dgm:cxn modelId="{6490C0C0-F028-4539-B384-75CD8B70A062}" type="presParOf" srcId="{152BA40A-724A-4E51-9757-2CFD0239163B}" destId="{F4157058-6AEA-4E52-85E1-B21E66EB45E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C3BFA-EEAD-4477-A667-23A4410E1309}">
      <dsp:nvSpPr>
        <dsp:cNvPr id="0" name=""/>
        <dsp:cNvSpPr/>
      </dsp:nvSpPr>
      <dsp:spPr>
        <a:xfrm>
          <a:off x="3908" y="359713"/>
          <a:ext cx="3417445" cy="3417445"/>
        </a:xfrm>
        <a:prstGeom prst="ellipse">
          <a:avLst/>
        </a:prstGeom>
        <a:solidFill>
          <a:schemeClr val="accent1">
            <a:alpha val="50000"/>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8073" tIns="25400" rIns="188073" bIns="25400" numCol="1" spcCol="1270" anchor="ctr" anchorCtr="0">
          <a:noAutofit/>
        </a:bodyPr>
        <a:lstStyle/>
        <a:p>
          <a:pPr marL="0" lvl="0" indent="0" algn="ctr" defTabSz="889000" rtl="0">
            <a:lnSpc>
              <a:spcPct val="90000"/>
            </a:lnSpc>
            <a:spcBef>
              <a:spcPct val="0"/>
            </a:spcBef>
            <a:spcAft>
              <a:spcPct val="35000"/>
            </a:spcAft>
            <a:buNone/>
          </a:pPr>
          <a:r>
            <a:rPr lang="da-DK" sz="2000" kern="1200" dirty="0"/>
            <a:t>Meningsfulde aktiviteter er væsentlige for mennesker</a:t>
          </a:r>
        </a:p>
      </dsp:txBody>
      <dsp:txXfrm>
        <a:off x="504381" y="860186"/>
        <a:ext cx="2416499" cy="2416499"/>
      </dsp:txXfrm>
    </dsp:sp>
    <dsp:sp modelId="{FCAE2158-F9A4-4399-B8B2-FDE9535C45A3}">
      <dsp:nvSpPr>
        <dsp:cNvPr id="0" name=""/>
        <dsp:cNvSpPr/>
      </dsp:nvSpPr>
      <dsp:spPr>
        <a:xfrm>
          <a:off x="2737864" y="359713"/>
          <a:ext cx="3417445" cy="3417445"/>
        </a:xfrm>
        <a:prstGeom prst="ellipse">
          <a:avLst/>
        </a:prstGeom>
        <a:solidFill>
          <a:schemeClr val="accent1">
            <a:alpha val="50000"/>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8073" tIns="25400" rIns="188073" bIns="25400" numCol="1" spcCol="1270" anchor="ctr" anchorCtr="0">
          <a:noAutofit/>
        </a:bodyPr>
        <a:lstStyle/>
        <a:p>
          <a:pPr marL="0" lvl="0" indent="0" algn="ctr" defTabSz="889000" rtl="0">
            <a:lnSpc>
              <a:spcPct val="90000"/>
            </a:lnSpc>
            <a:spcBef>
              <a:spcPct val="0"/>
            </a:spcBef>
            <a:spcAft>
              <a:spcPct val="35000"/>
            </a:spcAft>
            <a:buNone/>
          </a:pPr>
          <a:r>
            <a:rPr lang="da-DK" sz="2000" kern="1200"/>
            <a:t>Skaber øget mental trivsel og livskvalitet</a:t>
          </a:r>
        </a:p>
      </dsp:txBody>
      <dsp:txXfrm>
        <a:off x="3238337" y="860186"/>
        <a:ext cx="2416499" cy="2416499"/>
      </dsp:txXfrm>
    </dsp:sp>
    <dsp:sp modelId="{A7950C55-7F6B-45CE-B448-118784F89C5E}">
      <dsp:nvSpPr>
        <dsp:cNvPr id="0" name=""/>
        <dsp:cNvSpPr/>
      </dsp:nvSpPr>
      <dsp:spPr>
        <a:xfrm>
          <a:off x="5471821" y="359713"/>
          <a:ext cx="3417445" cy="3417445"/>
        </a:xfrm>
        <a:prstGeom prst="ellipse">
          <a:avLst/>
        </a:prstGeom>
        <a:solidFill>
          <a:schemeClr val="accent1">
            <a:alpha val="50000"/>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8073" tIns="25400" rIns="188073" bIns="25400" numCol="1" spcCol="1270" anchor="ctr" anchorCtr="0">
          <a:noAutofit/>
        </a:bodyPr>
        <a:lstStyle/>
        <a:p>
          <a:pPr marL="0" lvl="0" indent="0" algn="ctr" defTabSz="889000" rtl="0">
            <a:lnSpc>
              <a:spcPct val="90000"/>
            </a:lnSpc>
            <a:spcBef>
              <a:spcPct val="0"/>
            </a:spcBef>
            <a:spcAft>
              <a:spcPct val="35000"/>
            </a:spcAft>
            <a:buNone/>
          </a:pPr>
          <a:r>
            <a:rPr lang="da-DK" sz="2000" kern="1200" dirty="0"/>
            <a:t>Kan være med til at flytte fokus eller mindske opmærksomheden på smerter, træthed, ubehag</a:t>
          </a:r>
        </a:p>
      </dsp:txBody>
      <dsp:txXfrm>
        <a:off x="5972294" y="860186"/>
        <a:ext cx="2416499" cy="2416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1B87E-E943-43E1-A51B-08B5FC561254}">
      <dsp:nvSpPr>
        <dsp:cNvPr id="0" name=""/>
        <dsp:cNvSpPr/>
      </dsp:nvSpPr>
      <dsp:spPr>
        <a:xfrm>
          <a:off x="0" y="148978"/>
          <a:ext cx="6268625" cy="505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endParaRPr lang="da-DK" sz="2700" kern="1200"/>
        </a:p>
      </dsp:txBody>
      <dsp:txXfrm>
        <a:off x="24674" y="173652"/>
        <a:ext cx="6219277" cy="456092"/>
      </dsp:txXfrm>
    </dsp:sp>
    <dsp:sp modelId="{36992702-3468-4634-9B6E-7811BB85FE59}">
      <dsp:nvSpPr>
        <dsp:cNvPr id="0" name=""/>
        <dsp:cNvSpPr/>
      </dsp:nvSpPr>
      <dsp:spPr>
        <a:xfrm>
          <a:off x="0" y="654418"/>
          <a:ext cx="6268625" cy="217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29" tIns="34290" rIns="192024" bIns="34290" numCol="1" spcCol="1270" anchor="t" anchorCtr="0">
          <a:noAutofit/>
        </a:bodyPr>
        <a:lstStyle/>
        <a:p>
          <a:pPr marL="228600" lvl="1" indent="-228600" algn="l" defTabSz="933450" rtl="0">
            <a:lnSpc>
              <a:spcPct val="90000"/>
            </a:lnSpc>
            <a:spcBef>
              <a:spcPct val="0"/>
            </a:spcBef>
            <a:spcAft>
              <a:spcPct val="20000"/>
            </a:spcAft>
            <a:buChar char="•"/>
          </a:pPr>
          <a:endParaRPr lang="da-DK" sz="2100" kern="1200"/>
        </a:p>
        <a:p>
          <a:pPr marL="457200" lvl="2" indent="-228600" algn="l" defTabSz="933450" rtl="0">
            <a:lnSpc>
              <a:spcPct val="90000"/>
            </a:lnSpc>
            <a:spcBef>
              <a:spcPct val="0"/>
            </a:spcBef>
            <a:spcAft>
              <a:spcPct val="20000"/>
            </a:spcAft>
            <a:buChar char="•"/>
          </a:pPr>
          <a:r>
            <a:rPr lang="da-DK" sz="2100" kern="1200"/>
            <a:t>En tilstand hvor individet kan udfolde sine evner</a:t>
          </a:r>
        </a:p>
        <a:p>
          <a:pPr marL="457200" lvl="2" indent="-228600" algn="l" defTabSz="933450" rtl="0">
            <a:lnSpc>
              <a:spcPct val="90000"/>
            </a:lnSpc>
            <a:spcBef>
              <a:spcPct val="0"/>
            </a:spcBef>
            <a:spcAft>
              <a:spcPct val="20000"/>
            </a:spcAft>
            <a:buChar char="•"/>
          </a:pPr>
          <a:r>
            <a:rPr lang="da-DK" sz="2100" kern="1200"/>
            <a:t>Kan håndtere dagligdagsudfordringer og stress</a:t>
          </a:r>
        </a:p>
        <a:p>
          <a:pPr marL="457200" lvl="2" indent="-228600" algn="l" defTabSz="933450" rtl="0">
            <a:lnSpc>
              <a:spcPct val="90000"/>
            </a:lnSpc>
            <a:spcBef>
              <a:spcPct val="0"/>
            </a:spcBef>
            <a:spcAft>
              <a:spcPct val="20000"/>
            </a:spcAft>
            <a:buChar char="•"/>
          </a:pPr>
          <a:r>
            <a:rPr lang="da-DK" sz="2100" kern="1200" dirty="0"/>
            <a:t>På frugtbar vis kan arbejde produktivt</a:t>
          </a:r>
        </a:p>
        <a:p>
          <a:pPr marL="457200" lvl="2" indent="-228600" algn="l" defTabSz="933450" rtl="0">
            <a:lnSpc>
              <a:spcPct val="90000"/>
            </a:lnSpc>
            <a:spcBef>
              <a:spcPct val="0"/>
            </a:spcBef>
            <a:spcAft>
              <a:spcPct val="20000"/>
            </a:spcAft>
            <a:buChar char="•"/>
          </a:pPr>
          <a:r>
            <a:rPr lang="da-DK" sz="2100" kern="1200" dirty="0"/>
            <a:t>Være i stand til at yde et bidrag til fællesskabet</a:t>
          </a:r>
        </a:p>
        <a:p>
          <a:pPr marL="685800" lvl="3" indent="-228600" algn="l" defTabSz="933450" rtl="0">
            <a:lnSpc>
              <a:spcPct val="90000"/>
            </a:lnSpc>
            <a:spcBef>
              <a:spcPct val="0"/>
            </a:spcBef>
            <a:spcAft>
              <a:spcPct val="20000"/>
            </a:spcAft>
            <a:buChar char="•"/>
          </a:pPr>
          <a:endParaRPr lang="da-DK" sz="2100" kern="1200"/>
        </a:p>
      </dsp:txBody>
      <dsp:txXfrm>
        <a:off x="0" y="654418"/>
        <a:ext cx="6268625" cy="2179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5AA36-58F2-47BD-B238-57E495BD7AA1}">
      <dsp:nvSpPr>
        <dsp:cNvPr id="0" name=""/>
        <dsp:cNvSpPr/>
      </dsp:nvSpPr>
      <dsp:spPr>
        <a:xfrm>
          <a:off x="3061384" y="0"/>
          <a:ext cx="1873498" cy="187368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623674-3E8C-4C8C-97EE-C42379B2F63D}">
      <dsp:nvSpPr>
        <dsp:cNvPr id="0" name=""/>
        <dsp:cNvSpPr/>
      </dsp:nvSpPr>
      <dsp:spPr>
        <a:xfrm>
          <a:off x="3475023" y="678224"/>
          <a:ext cx="1045518" cy="52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a-DK" sz="1000" kern="1200" dirty="0"/>
            <a:t>En tilstand hvor individet kan udfolde sine evner</a:t>
          </a:r>
        </a:p>
      </dsp:txBody>
      <dsp:txXfrm>
        <a:off x="3475023" y="678224"/>
        <a:ext cx="1045518" cy="522705"/>
      </dsp:txXfrm>
    </dsp:sp>
    <dsp:sp modelId="{82B386ED-E17A-4DB2-9FF2-AFA53B926CEF}">
      <dsp:nvSpPr>
        <dsp:cNvPr id="0" name=""/>
        <dsp:cNvSpPr/>
      </dsp:nvSpPr>
      <dsp:spPr>
        <a:xfrm>
          <a:off x="2540909" y="1076713"/>
          <a:ext cx="1873498" cy="187368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D267BB-C17E-47F8-8BB2-63F9F683A953}">
      <dsp:nvSpPr>
        <dsp:cNvPr id="0" name=""/>
        <dsp:cNvSpPr/>
      </dsp:nvSpPr>
      <dsp:spPr>
        <a:xfrm>
          <a:off x="2952439" y="1756925"/>
          <a:ext cx="1045518" cy="52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a-DK" sz="1000" kern="1200" dirty="0"/>
            <a:t>Kan håndtere dagligdags- udfordringer</a:t>
          </a:r>
        </a:p>
      </dsp:txBody>
      <dsp:txXfrm>
        <a:off x="2952439" y="1756925"/>
        <a:ext cx="1045518" cy="522705"/>
      </dsp:txXfrm>
    </dsp:sp>
    <dsp:sp modelId="{E483D8E1-A73F-4839-8518-5C4B40AE345C}">
      <dsp:nvSpPr>
        <dsp:cNvPr id="0" name=""/>
        <dsp:cNvSpPr/>
      </dsp:nvSpPr>
      <dsp:spPr>
        <a:xfrm>
          <a:off x="3061384" y="2157401"/>
          <a:ext cx="1873498" cy="1873689"/>
        </a:xfrm>
        <a:prstGeom prst="circularArrow">
          <a:avLst>
            <a:gd name="adj1" fmla="val 10980"/>
            <a:gd name="adj2" fmla="val 1142322"/>
            <a:gd name="adj3" fmla="val 4500000"/>
            <a:gd name="adj4" fmla="val 13500000"/>
            <a:gd name="adj5" fmla="val 12500"/>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F28C4-B2BA-45A0-8466-2CF8C1C656A2}">
      <dsp:nvSpPr>
        <dsp:cNvPr id="0" name=""/>
        <dsp:cNvSpPr/>
      </dsp:nvSpPr>
      <dsp:spPr>
        <a:xfrm>
          <a:off x="3475023" y="2835626"/>
          <a:ext cx="1045518" cy="52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a-DK" sz="1000" kern="1200" dirty="0"/>
            <a:t>På frugtbar vis kan arbejde produktivt</a:t>
          </a:r>
        </a:p>
      </dsp:txBody>
      <dsp:txXfrm>
        <a:off x="3475023" y="2835626"/>
        <a:ext cx="1045518" cy="522705"/>
      </dsp:txXfrm>
    </dsp:sp>
    <dsp:sp modelId="{72B7E622-A922-4D47-ACAE-BE56AAEECB09}">
      <dsp:nvSpPr>
        <dsp:cNvPr id="0" name=""/>
        <dsp:cNvSpPr/>
      </dsp:nvSpPr>
      <dsp:spPr>
        <a:xfrm>
          <a:off x="2674454" y="3358331"/>
          <a:ext cx="1609571" cy="1610349"/>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2679BF-D707-43F4-91E5-B6AB054C625E}">
      <dsp:nvSpPr>
        <dsp:cNvPr id="0" name=""/>
        <dsp:cNvSpPr/>
      </dsp:nvSpPr>
      <dsp:spPr>
        <a:xfrm>
          <a:off x="2952439" y="3914326"/>
          <a:ext cx="1045518" cy="52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a-DK" sz="1000" kern="1200" dirty="0"/>
            <a:t>Være i stand til at yde et bidrag til fællesskabet</a:t>
          </a:r>
        </a:p>
      </dsp:txBody>
      <dsp:txXfrm>
        <a:off x="2952439" y="3914326"/>
        <a:ext cx="1045518" cy="5227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0A620-61CB-4C34-93AB-634855B64F63}">
      <dsp:nvSpPr>
        <dsp:cNvPr id="0" name=""/>
        <dsp:cNvSpPr/>
      </dsp:nvSpPr>
      <dsp:spPr>
        <a:xfrm>
          <a:off x="457483" y="737456"/>
          <a:ext cx="3532903" cy="3532903"/>
        </a:xfrm>
        <a:prstGeom prst="circularArrow">
          <a:avLst>
            <a:gd name="adj1" fmla="val 5544"/>
            <a:gd name="adj2" fmla="val 330680"/>
            <a:gd name="adj3" fmla="val 13880791"/>
            <a:gd name="adj4" fmla="val 1732246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ECBECA-A425-41C0-A039-FF2C7BE73A93}">
      <dsp:nvSpPr>
        <dsp:cNvPr id="0" name=""/>
        <dsp:cNvSpPr/>
      </dsp:nvSpPr>
      <dsp:spPr>
        <a:xfrm>
          <a:off x="1434481" y="755769"/>
          <a:ext cx="1578907" cy="7894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Kræftsygdom</a:t>
          </a:r>
        </a:p>
      </dsp:txBody>
      <dsp:txXfrm>
        <a:off x="1473019" y="794307"/>
        <a:ext cx="1501831" cy="712377"/>
      </dsp:txXfrm>
    </dsp:sp>
    <dsp:sp modelId="{EFB731FD-C1A8-41CA-929C-456440CF211C}">
      <dsp:nvSpPr>
        <dsp:cNvPr id="0" name=""/>
        <dsp:cNvSpPr/>
      </dsp:nvSpPr>
      <dsp:spPr>
        <a:xfrm>
          <a:off x="2867313" y="1796783"/>
          <a:ext cx="1578907" cy="7894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Nedsat aktivitet</a:t>
          </a:r>
        </a:p>
      </dsp:txBody>
      <dsp:txXfrm>
        <a:off x="2905851" y="1835321"/>
        <a:ext cx="1501831" cy="712377"/>
      </dsp:txXfrm>
    </dsp:sp>
    <dsp:sp modelId="{8FC6EF27-1D8E-4839-8A34-B81B5185652E}">
      <dsp:nvSpPr>
        <dsp:cNvPr id="0" name=""/>
        <dsp:cNvSpPr/>
      </dsp:nvSpPr>
      <dsp:spPr>
        <a:xfrm>
          <a:off x="2579797" y="3439615"/>
          <a:ext cx="1578907" cy="7894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Negative tanker/følelser</a:t>
          </a:r>
        </a:p>
      </dsp:txBody>
      <dsp:txXfrm>
        <a:off x="2618335" y="3478153"/>
        <a:ext cx="1501831" cy="712377"/>
      </dsp:txXfrm>
    </dsp:sp>
    <dsp:sp modelId="{CA6D4A41-DC43-4BA3-9B35-A69AD69931E9}">
      <dsp:nvSpPr>
        <dsp:cNvPr id="0" name=""/>
        <dsp:cNvSpPr/>
      </dsp:nvSpPr>
      <dsp:spPr>
        <a:xfrm>
          <a:off x="361908" y="3439619"/>
          <a:ext cx="1578907" cy="7894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Undgåelse</a:t>
          </a:r>
        </a:p>
      </dsp:txBody>
      <dsp:txXfrm>
        <a:off x="400446" y="3478157"/>
        <a:ext cx="1501831" cy="712377"/>
      </dsp:txXfrm>
    </dsp:sp>
    <dsp:sp modelId="{0E05F544-3E0C-4AFF-B83F-CE3C41DEB199}">
      <dsp:nvSpPr>
        <dsp:cNvPr id="0" name=""/>
        <dsp:cNvSpPr/>
      </dsp:nvSpPr>
      <dsp:spPr>
        <a:xfrm>
          <a:off x="1649" y="1796783"/>
          <a:ext cx="1578907" cy="7894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Tab af aktivitet/identitet</a:t>
          </a:r>
        </a:p>
      </dsp:txBody>
      <dsp:txXfrm>
        <a:off x="40187" y="1835321"/>
        <a:ext cx="1501831" cy="7123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40CB4-B1BA-4B4B-A5A1-12899A0E156E}">
      <dsp:nvSpPr>
        <dsp:cNvPr id="0" name=""/>
        <dsp:cNvSpPr/>
      </dsp:nvSpPr>
      <dsp:spPr>
        <a:xfrm rot="5400000">
          <a:off x="4392610" y="-777380"/>
          <a:ext cx="3309497" cy="56916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da-DK" sz="2000" kern="1200" dirty="0"/>
            <a:t>Dele aktiviteten op og holde pauser </a:t>
          </a:r>
          <a:br>
            <a:rPr lang="da-DK" sz="2000" kern="1200" dirty="0"/>
          </a:br>
          <a:r>
            <a:rPr lang="da-DK" sz="2000" kern="1200" dirty="0"/>
            <a:t>(sæt din telefon)</a:t>
          </a:r>
        </a:p>
        <a:p>
          <a:pPr marL="228600" lvl="1" indent="-228600" algn="l" defTabSz="889000" rtl="0">
            <a:lnSpc>
              <a:spcPct val="90000"/>
            </a:lnSpc>
            <a:spcBef>
              <a:spcPct val="0"/>
            </a:spcBef>
            <a:spcAft>
              <a:spcPct val="15000"/>
            </a:spcAft>
            <a:buChar char="•"/>
          </a:pPr>
          <a:r>
            <a:rPr lang="da-DK" sz="2000" kern="1200" dirty="0"/>
            <a:t>Tilpas aktiviteten ift. tidspunkt på dagen </a:t>
          </a:r>
          <a:br>
            <a:rPr lang="da-DK" sz="2000" kern="1200" dirty="0"/>
          </a:br>
          <a:r>
            <a:rPr lang="da-DK" sz="2000" kern="1200" dirty="0"/>
            <a:t>(fx smertestillende)</a:t>
          </a:r>
        </a:p>
        <a:p>
          <a:pPr marL="228600" lvl="1" indent="-228600" algn="l" defTabSz="889000" rtl="0">
            <a:lnSpc>
              <a:spcPct val="90000"/>
            </a:lnSpc>
            <a:spcBef>
              <a:spcPct val="0"/>
            </a:spcBef>
            <a:spcAft>
              <a:spcPct val="15000"/>
            </a:spcAft>
            <a:buChar char="•"/>
          </a:pPr>
          <a:r>
            <a:rPr lang="da-DK" sz="2000" kern="1200" dirty="0"/>
            <a:t>Tilpas omgivelserne </a:t>
          </a:r>
          <a:br>
            <a:rPr lang="da-DK" sz="2000" kern="1200" dirty="0"/>
          </a:br>
          <a:r>
            <a:rPr lang="da-DK" sz="2000" kern="1200" dirty="0"/>
            <a:t>(stå i stedet for at sidde)</a:t>
          </a:r>
        </a:p>
        <a:p>
          <a:pPr marL="228600" lvl="1" indent="-228600" algn="l" defTabSz="889000" rtl="0">
            <a:lnSpc>
              <a:spcPct val="90000"/>
            </a:lnSpc>
            <a:spcBef>
              <a:spcPct val="0"/>
            </a:spcBef>
            <a:spcAft>
              <a:spcPct val="15000"/>
            </a:spcAft>
            <a:buChar char="•"/>
          </a:pPr>
          <a:r>
            <a:rPr lang="da-DK" sz="2000" kern="1200" dirty="0"/>
            <a:t>Andet…?</a:t>
          </a:r>
        </a:p>
      </dsp:txBody>
      <dsp:txXfrm rot="-5400000">
        <a:off x="3201543" y="575243"/>
        <a:ext cx="5530076" cy="2986385"/>
      </dsp:txXfrm>
    </dsp:sp>
    <dsp:sp modelId="{361C08EA-CE18-4A99-B5B6-EF3C3815A709}">
      <dsp:nvSpPr>
        <dsp:cNvPr id="0" name=""/>
        <dsp:cNvSpPr/>
      </dsp:nvSpPr>
      <dsp:spPr>
        <a:xfrm>
          <a:off x="0" y="0"/>
          <a:ext cx="3201543" cy="41368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0">
            <a:lnSpc>
              <a:spcPct val="90000"/>
            </a:lnSpc>
            <a:spcBef>
              <a:spcPct val="0"/>
            </a:spcBef>
            <a:spcAft>
              <a:spcPct val="35000"/>
            </a:spcAft>
            <a:buNone/>
          </a:pPr>
          <a:r>
            <a:rPr lang="da-DK" sz="4000" kern="1200" dirty="0"/>
            <a:t>Justér aktiviteter ved eksempelvis at:</a:t>
          </a:r>
        </a:p>
      </dsp:txBody>
      <dsp:txXfrm>
        <a:off x="156286" y="156286"/>
        <a:ext cx="2888971" cy="38243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B1B43-F40A-4ABC-AE32-26B9611DB617}">
      <dsp:nvSpPr>
        <dsp:cNvPr id="0" name=""/>
        <dsp:cNvSpPr/>
      </dsp:nvSpPr>
      <dsp:spPr>
        <a:xfrm>
          <a:off x="2064834" y="2520"/>
          <a:ext cx="3097252" cy="467637"/>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E24A95B-3344-467F-9768-D21EB320E822}">
      <dsp:nvSpPr>
        <dsp:cNvPr id="0" name=""/>
        <dsp:cNvSpPr/>
      </dsp:nvSpPr>
      <dsp:spPr>
        <a:xfrm>
          <a:off x="0" y="2520"/>
          <a:ext cx="2064834" cy="46763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da-DK" sz="1400" kern="1200" dirty="0"/>
            <a:t>Fordybelse</a:t>
          </a:r>
        </a:p>
      </dsp:txBody>
      <dsp:txXfrm>
        <a:off x="22828" y="25348"/>
        <a:ext cx="2019178" cy="421981"/>
      </dsp:txXfrm>
    </dsp:sp>
    <dsp:sp modelId="{77F741EB-4C22-4E28-9E33-8CF8F1E7888B}">
      <dsp:nvSpPr>
        <dsp:cNvPr id="0" name=""/>
        <dsp:cNvSpPr/>
      </dsp:nvSpPr>
      <dsp:spPr>
        <a:xfrm>
          <a:off x="2064834" y="516920"/>
          <a:ext cx="3097252" cy="467637"/>
        </a:xfrm>
        <a:prstGeom prst="rightArrow">
          <a:avLst>
            <a:gd name="adj1" fmla="val 75000"/>
            <a:gd name="adj2" fmla="val 50000"/>
          </a:avLst>
        </a:prstGeom>
        <a:solidFill>
          <a:schemeClr val="accent2">
            <a:tint val="40000"/>
            <a:alpha val="90000"/>
            <a:hueOff val="-1743442"/>
            <a:satOff val="2359"/>
            <a:lumOff val="337"/>
            <a:alphaOff val="0"/>
          </a:schemeClr>
        </a:solidFill>
        <a:ln w="6350" cap="flat" cmpd="sng" algn="ctr">
          <a:solidFill>
            <a:schemeClr val="accent2">
              <a:tint val="40000"/>
              <a:alpha val="90000"/>
              <a:hueOff val="-1743442"/>
              <a:satOff val="2359"/>
              <a:lumOff val="337"/>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74147C-D27D-440E-A3B9-490A36839BE6}">
      <dsp:nvSpPr>
        <dsp:cNvPr id="0" name=""/>
        <dsp:cNvSpPr/>
      </dsp:nvSpPr>
      <dsp:spPr>
        <a:xfrm>
          <a:off x="0" y="516920"/>
          <a:ext cx="2064834" cy="467637"/>
        </a:xfrm>
        <a:prstGeom prst="roundRect">
          <a:avLst/>
        </a:prstGeom>
        <a:gradFill rotWithShape="0">
          <a:gsLst>
            <a:gs pos="0">
              <a:schemeClr val="accent2">
                <a:hueOff val="-1692769"/>
                <a:satOff val="3837"/>
                <a:lumOff val="1569"/>
                <a:alphaOff val="0"/>
                <a:lumMod val="110000"/>
                <a:satMod val="105000"/>
                <a:tint val="67000"/>
              </a:schemeClr>
            </a:gs>
            <a:gs pos="50000">
              <a:schemeClr val="accent2">
                <a:hueOff val="-1692769"/>
                <a:satOff val="3837"/>
                <a:lumOff val="1569"/>
                <a:alphaOff val="0"/>
                <a:lumMod val="105000"/>
                <a:satMod val="103000"/>
                <a:tint val="73000"/>
              </a:schemeClr>
            </a:gs>
            <a:gs pos="100000">
              <a:schemeClr val="accent2">
                <a:hueOff val="-1692769"/>
                <a:satOff val="3837"/>
                <a:lumOff val="15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da-DK" sz="1400" kern="1200"/>
            <a:t>Engagement </a:t>
          </a:r>
        </a:p>
      </dsp:txBody>
      <dsp:txXfrm>
        <a:off x="22828" y="539748"/>
        <a:ext cx="2019178" cy="421981"/>
      </dsp:txXfrm>
    </dsp:sp>
    <dsp:sp modelId="{BF10F650-9158-433D-BD8E-FBF7F95BAC52}">
      <dsp:nvSpPr>
        <dsp:cNvPr id="0" name=""/>
        <dsp:cNvSpPr/>
      </dsp:nvSpPr>
      <dsp:spPr>
        <a:xfrm>
          <a:off x="2064834" y="1031321"/>
          <a:ext cx="3097252" cy="467637"/>
        </a:xfrm>
        <a:prstGeom prst="rightArrow">
          <a:avLst>
            <a:gd name="adj1" fmla="val 75000"/>
            <a:gd name="adj2" fmla="val 50000"/>
          </a:avLst>
        </a:prstGeom>
        <a:solidFill>
          <a:schemeClr val="accent2">
            <a:tint val="40000"/>
            <a:alpha val="90000"/>
            <a:hueOff val="-3486884"/>
            <a:satOff val="4717"/>
            <a:lumOff val="674"/>
            <a:alphaOff val="0"/>
          </a:schemeClr>
        </a:solidFill>
        <a:ln w="6350" cap="flat" cmpd="sng" algn="ctr">
          <a:solidFill>
            <a:schemeClr val="accent2">
              <a:tint val="40000"/>
              <a:alpha val="90000"/>
              <a:hueOff val="-3486884"/>
              <a:satOff val="4717"/>
              <a:lumOff val="674"/>
              <a:alphaOff val="0"/>
            </a:schemeClr>
          </a:solidFill>
          <a:prstDash val="solid"/>
          <a:miter lim="800000"/>
        </a:ln>
        <a:effectLst/>
      </dsp:spPr>
      <dsp:style>
        <a:lnRef idx="1">
          <a:scrgbClr r="0" g="0" b="0"/>
        </a:lnRef>
        <a:fillRef idx="1">
          <a:scrgbClr r="0" g="0" b="0"/>
        </a:fillRef>
        <a:effectRef idx="0">
          <a:scrgbClr r="0" g="0" b="0"/>
        </a:effectRef>
        <a:fontRef idx="minor"/>
      </dsp:style>
    </dsp:sp>
    <dsp:sp modelId="{9F89DC49-FF29-4737-9CE4-41E151273716}">
      <dsp:nvSpPr>
        <dsp:cNvPr id="0" name=""/>
        <dsp:cNvSpPr/>
      </dsp:nvSpPr>
      <dsp:spPr>
        <a:xfrm>
          <a:off x="0" y="1036325"/>
          <a:ext cx="2064834" cy="467637"/>
        </a:xfrm>
        <a:prstGeom prst="roundRect">
          <a:avLst/>
        </a:prstGeom>
        <a:gradFill rotWithShape="0">
          <a:gsLst>
            <a:gs pos="0">
              <a:schemeClr val="accent2">
                <a:hueOff val="-3385538"/>
                <a:satOff val="7674"/>
                <a:lumOff val="3137"/>
                <a:alphaOff val="0"/>
                <a:lumMod val="110000"/>
                <a:satMod val="105000"/>
                <a:tint val="67000"/>
              </a:schemeClr>
            </a:gs>
            <a:gs pos="50000">
              <a:schemeClr val="accent2">
                <a:hueOff val="-3385538"/>
                <a:satOff val="7674"/>
                <a:lumOff val="3137"/>
                <a:alphaOff val="0"/>
                <a:lumMod val="105000"/>
                <a:satMod val="103000"/>
                <a:tint val="73000"/>
              </a:schemeClr>
            </a:gs>
            <a:gs pos="100000">
              <a:schemeClr val="accent2">
                <a:hueOff val="-3385538"/>
                <a:satOff val="7674"/>
                <a:lumOff val="31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da-DK" sz="1400" kern="1200" dirty="0"/>
            <a:t>Fokuseret opmærksomhed. </a:t>
          </a:r>
        </a:p>
      </dsp:txBody>
      <dsp:txXfrm>
        <a:off x="22828" y="1059153"/>
        <a:ext cx="2019178" cy="421981"/>
      </dsp:txXfrm>
    </dsp:sp>
    <dsp:sp modelId="{ED415494-9C98-43EB-90B8-C6E8C3133C20}">
      <dsp:nvSpPr>
        <dsp:cNvPr id="0" name=""/>
        <dsp:cNvSpPr/>
      </dsp:nvSpPr>
      <dsp:spPr>
        <a:xfrm>
          <a:off x="2064834" y="1545722"/>
          <a:ext cx="3097252" cy="467637"/>
        </a:xfrm>
        <a:prstGeom prst="rightArrow">
          <a:avLst>
            <a:gd name="adj1" fmla="val 75000"/>
            <a:gd name="adj2" fmla="val 50000"/>
          </a:avLst>
        </a:prstGeom>
        <a:solidFill>
          <a:schemeClr val="accent2">
            <a:tint val="40000"/>
            <a:alpha val="90000"/>
            <a:hueOff val="-5230326"/>
            <a:satOff val="7076"/>
            <a:lumOff val="1011"/>
            <a:alphaOff val="0"/>
          </a:schemeClr>
        </a:solidFill>
        <a:ln w="6350" cap="flat" cmpd="sng" algn="ctr">
          <a:solidFill>
            <a:schemeClr val="accent2">
              <a:tint val="40000"/>
              <a:alpha val="90000"/>
              <a:hueOff val="-5230326"/>
              <a:satOff val="7076"/>
              <a:lumOff val="1011"/>
              <a:alphaOff val="0"/>
            </a:schemeClr>
          </a:solidFill>
          <a:prstDash val="solid"/>
          <a:miter lim="800000"/>
        </a:ln>
        <a:effectLst/>
      </dsp:spPr>
      <dsp:style>
        <a:lnRef idx="1">
          <a:scrgbClr r="0" g="0" b="0"/>
        </a:lnRef>
        <a:fillRef idx="1">
          <a:scrgbClr r="0" g="0" b="0"/>
        </a:fillRef>
        <a:effectRef idx="0">
          <a:scrgbClr r="0" g="0" b="0"/>
        </a:effectRef>
        <a:fontRef idx="minor"/>
      </dsp:style>
    </dsp:sp>
    <dsp:sp modelId="{CE48D358-27C6-490F-9606-2ABF0362F3BA}">
      <dsp:nvSpPr>
        <dsp:cNvPr id="0" name=""/>
        <dsp:cNvSpPr/>
      </dsp:nvSpPr>
      <dsp:spPr>
        <a:xfrm>
          <a:off x="0" y="1545722"/>
          <a:ext cx="2064834" cy="467637"/>
        </a:xfrm>
        <a:prstGeom prst="roundRect">
          <a:avLst/>
        </a:prstGeom>
        <a:gradFill rotWithShape="0">
          <a:gsLst>
            <a:gs pos="0">
              <a:schemeClr val="accent2">
                <a:hueOff val="-5078307"/>
                <a:satOff val="11510"/>
                <a:lumOff val="4706"/>
                <a:alphaOff val="0"/>
                <a:lumMod val="110000"/>
                <a:satMod val="105000"/>
                <a:tint val="67000"/>
              </a:schemeClr>
            </a:gs>
            <a:gs pos="50000">
              <a:schemeClr val="accent2">
                <a:hueOff val="-5078307"/>
                <a:satOff val="11510"/>
                <a:lumOff val="4706"/>
                <a:alphaOff val="0"/>
                <a:lumMod val="105000"/>
                <a:satMod val="103000"/>
                <a:tint val="73000"/>
              </a:schemeClr>
            </a:gs>
            <a:gs pos="100000">
              <a:schemeClr val="accent2">
                <a:hueOff val="-5078307"/>
                <a:satOff val="11510"/>
                <a:lumOff val="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da-DK" sz="1400" kern="1200" dirty="0"/>
            <a:t>Glemmer tid, sted og sig selv</a:t>
          </a:r>
        </a:p>
      </dsp:txBody>
      <dsp:txXfrm>
        <a:off x="22828" y="1568550"/>
        <a:ext cx="2019178" cy="421981"/>
      </dsp:txXfrm>
    </dsp:sp>
    <dsp:sp modelId="{D9313165-E240-4356-AC34-F4342FDDDCCF}">
      <dsp:nvSpPr>
        <dsp:cNvPr id="0" name=""/>
        <dsp:cNvSpPr/>
      </dsp:nvSpPr>
      <dsp:spPr>
        <a:xfrm>
          <a:off x="2064834" y="2060122"/>
          <a:ext cx="3097252" cy="467637"/>
        </a:xfrm>
        <a:prstGeom prst="rightArrow">
          <a:avLst>
            <a:gd name="adj1" fmla="val 75000"/>
            <a:gd name="adj2" fmla="val 50000"/>
          </a:avLst>
        </a:prstGeom>
        <a:solidFill>
          <a:schemeClr val="accent2">
            <a:tint val="40000"/>
            <a:alpha val="90000"/>
            <a:hueOff val="-6973769"/>
            <a:satOff val="9435"/>
            <a:lumOff val="1348"/>
            <a:alphaOff val="0"/>
          </a:schemeClr>
        </a:solidFill>
        <a:ln w="6350" cap="flat" cmpd="sng" algn="ctr">
          <a:solidFill>
            <a:schemeClr val="accent2">
              <a:tint val="40000"/>
              <a:alpha val="90000"/>
              <a:hueOff val="-6973769"/>
              <a:satOff val="9435"/>
              <a:lumOff val="1348"/>
              <a:alphaOff val="0"/>
            </a:schemeClr>
          </a:solidFill>
          <a:prstDash val="solid"/>
          <a:miter lim="800000"/>
        </a:ln>
        <a:effectLst/>
      </dsp:spPr>
      <dsp:style>
        <a:lnRef idx="1">
          <a:scrgbClr r="0" g="0" b="0"/>
        </a:lnRef>
        <a:fillRef idx="1">
          <a:scrgbClr r="0" g="0" b="0"/>
        </a:fillRef>
        <a:effectRef idx="0">
          <a:scrgbClr r="0" g="0" b="0"/>
        </a:effectRef>
        <a:fontRef idx="minor"/>
      </dsp:style>
    </dsp:sp>
    <dsp:sp modelId="{3312663E-28CD-4F7B-AD9A-E00C62143442}">
      <dsp:nvSpPr>
        <dsp:cNvPr id="0" name=""/>
        <dsp:cNvSpPr/>
      </dsp:nvSpPr>
      <dsp:spPr>
        <a:xfrm>
          <a:off x="0" y="2060122"/>
          <a:ext cx="2064834" cy="467637"/>
        </a:xfrm>
        <a:prstGeom prst="roundRect">
          <a:avLst/>
        </a:prstGeom>
        <a:gradFill rotWithShape="0">
          <a:gsLst>
            <a:gs pos="0">
              <a:schemeClr val="accent2">
                <a:hueOff val="-6771076"/>
                <a:satOff val="15347"/>
                <a:lumOff val="6275"/>
                <a:alphaOff val="0"/>
                <a:lumMod val="110000"/>
                <a:satMod val="105000"/>
                <a:tint val="67000"/>
              </a:schemeClr>
            </a:gs>
            <a:gs pos="50000">
              <a:schemeClr val="accent2">
                <a:hueOff val="-6771076"/>
                <a:satOff val="15347"/>
                <a:lumOff val="6275"/>
                <a:alphaOff val="0"/>
                <a:lumMod val="105000"/>
                <a:satMod val="103000"/>
                <a:tint val="73000"/>
              </a:schemeClr>
            </a:gs>
            <a:gs pos="100000">
              <a:schemeClr val="accent2">
                <a:hueOff val="-6771076"/>
                <a:satOff val="15347"/>
                <a:lumOff val="6275"/>
                <a:alphaOff val="0"/>
                <a:lumMod val="105000"/>
                <a:satMod val="109000"/>
                <a:tint val="81000"/>
              </a:schemeClr>
            </a:gs>
          </a:gsLst>
          <a:lin ang="5400000" scaled="0"/>
        </a:gradFill>
        <a:ln w="285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da-DK" sz="1400" b="1" kern="1200" dirty="0"/>
            <a:t>Flow </a:t>
          </a:r>
          <a:r>
            <a:rPr lang="da-DK" sz="1400" kern="1200" dirty="0"/>
            <a:t>opstår i/ved:</a:t>
          </a:r>
        </a:p>
      </dsp:txBody>
      <dsp:txXfrm>
        <a:off x="22828" y="2082950"/>
        <a:ext cx="2019178" cy="421981"/>
      </dsp:txXfrm>
    </dsp:sp>
    <dsp:sp modelId="{5481223F-8864-44A2-B0C1-8E2EE21470AB}">
      <dsp:nvSpPr>
        <dsp:cNvPr id="0" name=""/>
        <dsp:cNvSpPr/>
      </dsp:nvSpPr>
      <dsp:spPr>
        <a:xfrm>
          <a:off x="2064834" y="2574523"/>
          <a:ext cx="3097252" cy="467637"/>
        </a:xfrm>
        <a:prstGeom prst="rightArrow">
          <a:avLst>
            <a:gd name="adj1" fmla="val 75000"/>
            <a:gd name="adj2" fmla="val 50000"/>
          </a:avLst>
        </a:prstGeom>
        <a:solidFill>
          <a:schemeClr val="accent2">
            <a:tint val="40000"/>
            <a:alpha val="90000"/>
            <a:hueOff val="-8717211"/>
            <a:satOff val="11793"/>
            <a:lumOff val="1684"/>
            <a:alphaOff val="0"/>
          </a:schemeClr>
        </a:solidFill>
        <a:ln w="6350" cap="flat" cmpd="sng" algn="ctr">
          <a:solidFill>
            <a:schemeClr val="accent2">
              <a:tint val="40000"/>
              <a:alpha val="90000"/>
              <a:hueOff val="-8717211"/>
              <a:satOff val="11793"/>
              <a:lumOff val="1684"/>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C5403D-B114-42BC-B196-39BA7BEB9BAB}">
      <dsp:nvSpPr>
        <dsp:cNvPr id="0" name=""/>
        <dsp:cNvSpPr/>
      </dsp:nvSpPr>
      <dsp:spPr>
        <a:xfrm>
          <a:off x="0" y="2574523"/>
          <a:ext cx="2064834" cy="467637"/>
        </a:xfrm>
        <a:prstGeom prst="roundRect">
          <a:avLst/>
        </a:prstGeom>
        <a:gradFill rotWithShape="0">
          <a:gsLst>
            <a:gs pos="0">
              <a:schemeClr val="accent2">
                <a:hueOff val="-8463845"/>
                <a:satOff val="19184"/>
                <a:lumOff val="7844"/>
                <a:alphaOff val="0"/>
                <a:lumMod val="110000"/>
                <a:satMod val="105000"/>
                <a:tint val="67000"/>
              </a:schemeClr>
            </a:gs>
            <a:gs pos="50000">
              <a:schemeClr val="accent2">
                <a:hueOff val="-8463845"/>
                <a:satOff val="19184"/>
                <a:lumOff val="7844"/>
                <a:alphaOff val="0"/>
                <a:lumMod val="105000"/>
                <a:satMod val="103000"/>
                <a:tint val="73000"/>
              </a:schemeClr>
            </a:gs>
            <a:gs pos="100000">
              <a:schemeClr val="accent2">
                <a:hueOff val="-8463845"/>
                <a:satOff val="19184"/>
                <a:lumOff val="784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da-DK" sz="1400" kern="1200" dirty="0"/>
            <a:t>Aktive aktiviteter</a:t>
          </a:r>
        </a:p>
      </dsp:txBody>
      <dsp:txXfrm>
        <a:off x="22828" y="2597351"/>
        <a:ext cx="2019178" cy="421981"/>
      </dsp:txXfrm>
    </dsp:sp>
    <dsp:sp modelId="{E4772EFC-5474-4F7C-B9F9-EAE2A375C193}">
      <dsp:nvSpPr>
        <dsp:cNvPr id="0" name=""/>
        <dsp:cNvSpPr/>
      </dsp:nvSpPr>
      <dsp:spPr>
        <a:xfrm>
          <a:off x="2064834" y="3088924"/>
          <a:ext cx="3097252" cy="467637"/>
        </a:xfrm>
        <a:prstGeom prst="rightArrow">
          <a:avLst>
            <a:gd name="adj1" fmla="val 75000"/>
            <a:gd name="adj2" fmla="val 50000"/>
          </a:avLst>
        </a:prstGeom>
        <a:solidFill>
          <a:schemeClr val="accent2">
            <a:tint val="40000"/>
            <a:alpha val="90000"/>
            <a:hueOff val="-10460652"/>
            <a:satOff val="14152"/>
            <a:lumOff val="2021"/>
            <a:alphaOff val="0"/>
          </a:schemeClr>
        </a:solidFill>
        <a:ln w="6350" cap="flat" cmpd="sng" algn="ctr">
          <a:solidFill>
            <a:schemeClr val="accent2">
              <a:tint val="40000"/>
              <a:alpha val="90000"/>
              <a:hueOff val="-10460652"/>
              <a:satOff val="14152"/>
              <a:lumOff val="2021"/>
              <a:alphaOff val="0"/>
            </a:schemeClr>
          </a:solidFill>
          <a:prstDash val="solid"/>
          <a:miter lim="800000"/>
        </a:ln>
        <a:effectLst/>
      </dsp:spPr>
      <dsp:style>
        <a:lnRef idx="1">
          <a:scrgbClr r="0" g="0" b="0"/>
        </a:lnRef>
        <a:fillRef idx="1">
          <a:scrgbClr r="0" g="0" b="0"/>
        </a:fillRef>
        <a:effectRef idx="0">
          <a:scrgbClr r="0" g="0" b="0"/>
        </a:effectRef>
        <a:fontRef idx="minor"/>
      </dsp:style>
    </dsp:sp>
    <dsp:sp modelId="{62D1DCCD-582C-4A82-BB72-E5FEF9C462B1}">
      <dsp:nvSpPr>
        <dsp:cNvPr id="0" name=""/>
        <dsp:cNvSpPr/>
      </dsp:nvSpPr>
      <dsp:spPr>
        <a:xfrm>
          <a:off x="0" y="3088924"/>
          <a:ext cx="2064834" cy="467637"/>
        </a:xfrm>
        <a:prstGeom prst="roundRect">
          <a:avLst/>
        </a:prstGeom>
        <a:gradFill rotWithShape="0">
          <a:gsLst>
            <a:gs pos="0">
              <a:schemeClr val="accent2">
                <a:hueOff val="-10156615"/>
                <a:satOff val="23021"/>
                <a:lumOff val="9412"/>
                <a:alphaOff val="0"/>
                <a:lumMod val="110000"/>
                <a:satMod val="105000"/>
                <a:tint val="67000"/>
              </a:schemeClr>
            </a:gs>
            <a:gs pos="50000">
              <a:schemeClr val="accent2">
                <a:hueOff val="-10156615"/>
                <a:satOff val="23021"/>
                <a:lumOff val="9412"/>
                <a:alphaOff val="0"/>
                <a:lumMod val="105000"/>
                <a:satMod val="103000"/>
                <a:tint val="73000"/>
              </a:schemeClr>
            </a:gs>
            <a:gs pos="100000">
              <a:schemeClr val="accent2">
                <a:hueOff val="-10156615"/>
                <a:satOff val="23021"/>
                <a:lumOff val="9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da-DK" sz="1400" kern="1200" dirty="0"/>
            <a:t>Når udfordringer og evner stemmer overens</a:t>
          </a:r>
        </a:p>
      </dsp:txBody>
      <dsp:txXfrm>
        <a:off x="22828" y="3111752"/>
        <a:ext cx="2019178" cy="421981"/>
      </dsp:txXfrm>
    </dsp:sp>
    <dsp:sp modelId="{A31893C2-270A-442D-A211-F1918AEB0B56}">
      <dsp:nvSpPr>
        <dsp:cNvPr id="0" name=""/>
        <dsp:cNvSpPr/>
      </dsp:nvSpPr>
      <dsp:spPr>
        <a:xfrm>
          <a:off x="2064834" y="3603325"/>
          <a:ext cx="3097252" cy="467637"/>
        </a:xfrm>
        <a:prstGeom prst="rightArrow">
          <a:avLst>
            <a:gd name="adj1" fmla="val 75000"/>
            <a:gd name="adj2" fmla="val 50000"/>
          </a:avLst>
        </a:prstGeom>
        <a:solidFill>
          <a:schemeClr val="accent2">
            <a:tint val="40000"/>
            <a:alpha val="90000"/>
            <a:hueOff val="-12204095"/>
            <a:satOff val="16510"/>
            <a:lumOff val="2358"/>
            <a:alphaOff val="0"/>
          </a:schemeClr>
        </a:solidFill>
        <a:ln w="6350" cap="flat" cmpd="sng" algn="ctr">
          <a:solidFill>
            <a:schemeClr val="accent2">
              <a:tint val="40000"/>
              <a:alpha val="90000"/>
              <a:hueOff val="-12204095"/>
              <a:satOff val="16510"/>
              <a:lumOff val="2358"/>
              <a:alphaOff val="0"/>
            </a:schemeClr>
          </a:solidFill>
          <a:prstDash val="solid"/>
          <a:miter lim="800000"/>
        </a:ln>
        <a:effectLst/>
      </dsp:spPr>
      <dsp:style>
        <a:lnRef idx="1">
          <a:scrgbClr r="0" g="0" b="0"/>
        </a:lnRef>
        <a:fillRef idx="1">
          <a:scrgbClr r="0" g="0" b="0"/>
        </a:fillRef>
        <a:effectRef idx="0">
          <a:scrgbClr r="0" g="0" b="0"/>
        </a:effectRef>
        <a:fontRef idx="minor"/>
      </dsp:style>
    </dsp:sp>
    <dsp:sp modelId="{DBC68D21-FE0F-4E49-8DAE-FDD177675E07}">
      <dsp:nvSpPr>
        <dsp:cNvPr id="0" name=""/>
        <dsp:cNvSpPr/>
      </dsp:nvSpPr>
      <dsp:spPr>
        <a:xfrm>
          <a:off x="0" y="3603325"/>
          <a:ext cx="2064834" cy="467637"/>
        </a:xfrm>
        <a:prstGeom prst="roundRect">
          <a:avLst/>
        </a:prstGeom>
        <a:gradFill rotWithShape="0">
          <a:gsLst>
            <a:gs pos="0">
              <a:schemeClr val="accent2">
                <a:hueOff val="-11849384"/>
                <a:satOff val="26857"/>
                <a:lumOff val="10981"/>
                <a:alphaOff val="0"/>
                <a:lumMod val="110000"/>
                <a:satMod val="105000"/>
                <a:tint val="67000"/>
              </a:schemeClr>
            </a:gs>
            <a:gs pos="50000">
              <a:schemeClr val="accent2">
                <a:hueOff val="-11849384"/>
                <a:satOff val="26857"/>
                <a:lumOff val="10981"/>
                <a:alphaOff val="0"/>
                <a:lumMod val="105000"/>
                <a:satMod val="103000"/>
                <a:tint val="73000"/>
              </a:schemeClr>
            </a:gs>
            <a:gs pos="100000">
              <a:schemeClr val="accent2">
                <a:hueOff val="-11849384"/>
                <a:satOff val="26857"/>
                <a:lumOff val="10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da-DK" sz="1400" kern="1200" dirty="0"/>
            <a:t>Fastlagte rammer, regler og en klar målsætning</a:t>
          </a:r>
        </a:p>
      </dsp:txBody>
      <dsp:txXfrm>
        <a:off x="22828" y="3626153"/>
        <a:ext cx="2019178" cy="421981"/>
      </dsp:txXfrm>
    </dsp:sp>
    <dsp:sp modelId="{CAB6C03A-7D8D-4991-AD9E-62A58084DE36}">
      <dsp:nvSpPr>
        <dsp:cNvPr id="0" name=""/>
        <dsp:cNvSpPr/>
      </dsp:nvSpPr>
      <dsp:spPr>
        <a:xfrm>
          <a:off x="2064834" y="4117725"/>
          <a:ext cx="3097252" cy="467637"/>
        </a:xfrm>
        <a:prstGeom prst="rightArrow">
          <a:avLst>
            <a:gd name="adj1" fmla="val 75000"/>
            <a:gd name="adj2" fmla="val 50000"/>
          </a:avLst>
        </a:prstGeom>
        <a:solidFill>
          <a:schemeClr val="accent2">
            <a:tint val="40000"/>
            <a:alpha val="90000"/>
            <a:hueOff val="-13947537"/>
            <a:satOff val="18869"/>
            <a:lumOff val="2695"/>
            <a:alphaOff val="0"/>
          </a:schemeClr>
        </a:solidFill>
        <a:ln w="6350" cap="flat" cmpd="sng" algn="ctr">
          <a:solidFill>
            <a:schemeClr val="accent2">
              <a:tint val="40000"/>
              <a:alpha val="90000"/>
              <a:hueOff val="-13947537"/>
              <a:satOff val="18869"/>
              <a:lumOff val="2695"/>
              <a:alphaOff val="0"/>
            </a:schemeClr>
          </a:solidFill>
          <a:prstDash val="solid"/>
          <a:miter lim="800000"/>
        </a:ln>
        <a:effectLst/>
      </dsp:spPr>
      <dsp:style>
        <a:lnRef idx="1">
          <a:scrgbClr r="0" g="0" b="0"/>
        </a:lnRef>
        <a:fillRef idx="1">
          <a:scrgbClr r="0" g="0" b="0"/>
        </a:fillRef>
        <a:effectRef idx="0">
          <a:scrgbClr r="0" g="0" b="0"/>
        </a:effectRef>
        <a:fontRef idx="minor"/>
      </dsp:style>
    </dsp:sp>
    <dsp:sp modelId="{454E4E17-189E-47EC-96B1-8F85AE7F829A}">
      <dsp:nvSpPr>
        <dsp:cNvPr id="0" name=""/>
        <dsp:cNvSpPr/>
      </dsp:nvSpPr>
      <dsp:spPr>
        <a:xfrm>
          <a:off x="0" y="4117725"/>
          <a:ext cx="2064834" cy="467637"/>
        </a:xfrm>
        <a:prstGeom prst="roundRect">
          <a:avLst/>
        </a:prstGeom>
        <a:gradFill rotWithShape="0">
          <a:gsLst>
            <a:gs pos="0">
              <a:schemeClr val="accent2">
                <a:hueOff val="-13542153"/>
                <a:satOff val="30694"/>
                <a:lumOff val="12550"/>
                <a:alphaOff val="0"/>
                <a:lumMod val="110000"/>
                <a:satMod val="105000"/>
                <a:tint val="67000"/>
              </a:schemeClr>
            </a:gs>
            <a:gs pos="50000">
              <a:schemeClr val="accent2">
                <a:hueOff val="-13542153"/>
                <a:satOff val="30694"/>
                <a:lumOff val="12550"/>
                <a:alphaOff val="0"/>
                <a:lumMod val="105000"/>
                <a:satMod val="103000"/>
                <a:tint val="73000"/>
              </a:schemeClr>
            </a:gs>
            <a:gs pos="100000">
              <a:schemeClr val="accent2">
                <a:hueOff val="-13542153"/>
                <a:satOff val="30694"/>
                <a:lumOff val="1255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da-DK" sz="1400" kern="1200" dirty="0"/>
            <a:t>Aktiviteten muliggør en umiddelbar feedback</a:t>
          </a:r>
          <a:r>
            <a:rPr lang="da-DK" sz="1000" kern="1200" dirty="0"/>
            <a:t> </a:t>
          </a:r>
        </a:p>
      </dsp:txBody>
      <dsp:txXfrm>
        <a:off x="22828" y="4140553"/>
        <a:ext cx="2019178" cy="4219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FACB2-C2AA-4674-A6B6-5C1772130C14}">
      <dsp:nvSpPr>
        <dsp:cNvPr id="0" name=""/>
        <dsp:cNvSpPr/>
      </dsp:nvSpPr>
      <dsp:spPr>
        <a:xfrm rot="5400000">
          <a:off x="5174779" y="-1836524"/>
          <a:ext cx="1536077" cy="5593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da-DK" sz="1800" kern="1200"/>
            <a:t>Anandamid kan virke </a:t>
          </a:r>
          <a:r>
            <a:rPr lang="da-DK" sz="1800" i="1" kern="1200"/>
            <a:t>let</a:t>
          </a:r>
          <a:r>
            <a:rPr lang="da-DK" sz="1800" kern="1200"/>
            <a:t> smertelindrende og øge ens humør. </a:t>
          </a:r>
        </a:p>
        <a:p>
          <a:pPr marL="171450" lvl="1" indent="-171450" algn="l" defTabSz="800100" rtl="0">
            <a:lnSpc>
              <a:spcPct val="90000"/>
            </a:lnSpc>
            <a:spcBef>
              <a:spcPct val="0"/>
            </a:spcBef>
            <a:spcAft>
              <a:spcPct val="15000"/>
            </a:spcAft>
            <a:buChar char="•"/>
          </a:pPr>
          <a:r>
            <a:rPr lang="da-DK" sz="1800" kern="1200" dirty="0" err="1"/>
            <a:t>Dopamin</a:t>
          </a:r>
          <a:r>
            <a:rPr lang="da-DK" sz="1800" kern="1200" dirty="0"/>
            <a:t> og </a:t>
          </a:r>
          <a:r>
            <a:rPr lang="da-DK" sz="1800" kern="1200" dirty="0" err="1"/>
            <a:t>serotonin</a:t>
          </a:r>
          <a:r>
            <a:rPr lang="da-DK" sz="1800" kern="1200" dirty="0"/>
            <a:t> kan blandt andet medvirke til forbedret humør, øget glædesfølelse, regulere søvn, fordøjelse m.m.</a:t>
          </a:r>
          <a:endParaRPr lang="da-DK" sz="1200" kern="1200" dirty="0"/>
        </a:p>
      </dsp:txBody>
      <dsp:txXfrm rot="-5400000">
        <a:off x="3146198" y="267042"/>
        <a:ext cx="5518255" cy="1386107"/>
      </dsp:txXfrm>
    </dsp:sp>
    <dsp:sp modelId="{7DBC3077-1589-4894-8389-B5556C829501}">
      <dsp:nvSpPr>
        <dsp:cNvPr id="0" name=""/>
        <dsp:cNvSpPr/>
      </dsp:nvSpPr>
      <dsp:spPr>
        <a:xfrm>
          <a:off x="0" y="9"/>
          <a:ext cx="3146198" cy="192009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da-DK" sz="2400" b="1" i="0" kern="1200" dirty="0"/>
            <a:t>Ved en </a:t>
          </a:r>
          <a:r>
            <a:rPr lang="da-DK" sz="2400" b="1" i="1" kern="1200" dirty="0"/>
            <a:t>flow tilstand</a:t>
          </a:r>
          <a:r>
            <a:rPr lang="da-DK" sz="2400" b="1" kern="1200" dirty="0"/>
            <a:t> udskilles signalstoffer i hjernen</a:t>
          </a:r>
          <a:endParaRPr lang="da-DK" sz="2400" kern="1200" dirty="0"/>
        </a:p>
      </dsp:txBody>
      <dsp:txXfrm>
        <a:off x="93731" y="93740"/>
        <a:ext cx="2958736" cy="1732634"/>
      </dsp:txXfrm>
    </dsp:sp>
    <dsp:sp modelId="{ADFAF425-4E25-48CF-9A0E-01660E4BE4FD}">
      <dsp:nvSpPr>
        <dsp:cNvPr id="0" name=""/>
        <dsp:cNvSpPr/>
      </dsp:nvSpPr>
      <dsp:spPr>
        <a:xfrm rot="5400000">
          <a:off x="5174779" y="179577"/>
          <a:ext cx="1536077" cy="5593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endParaRPr lang="da-DK" sz="1800" kern="1200" dirty="0"/>
        </a:p>
        <a:p>
          <a:pPr marL="171450" lvl="1" indent="-171450" algn="l" defTabSz="800100" rtl="0">
            <a:lnSpc>
              <a:spcPct val="90000"/>
            </a:lnSpc>
            <a:spcBef>
              <a:spcPct val="0"/>
            </a:spcBef>
            <a:spcAft>
              <a:spcPct val="15000"/>
            </a:spcAft>
            <a:buChar char="•"/>
          </a:pPr>
          <a:r>
            <a:rPr lang="da-DK" sz="1800" kern="1200" dirty="0"/>
            <a:t>Det </a:t>
          </a:r>
          <a:r>
            <a:rPr lang="da-DK" sz="1800" kern="1200" dirty="0" err="1"/>
            <a:t>parasympatiske</a:t>
          </a:r>
          <a:r>
            <a:rPr lang="da-DK" sz="1800" kern="1200" dirty="0"/>
            <a:t> nervesystem regulerer vores hjertefrekvens, åndedræt og stressrespons.</a:t>
          </a:r>
          <a:endParaRPr lang="da-DK" sz="1200" kern="1200" dirty="0"/>
        </a:p>
      </dsp:txBody>
      <dsp:txXfrm rot="-5400000">
        <a:off x="3146198" y="2283144"/>
        <a:ext cx="5518255" cy="1386107"/>
      </dsp:txXfrm>
    </dsp:sp>
    <dsp:sp modelId="{5CD34F4A-3CEC-4DB6-9765-64B11068F6DD}">
      <dsp:nvSpPr>
        <dsp:cNvPr id="0" name=""/>
        <dsp:cNvSpPr/>
      </dsp:nvSpPr>
      <dsp:spPr>
        <a:xfrm>
          <a:off x="0" y="2016149"/>
          <a:ext cx="3146198" cy="192009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da-DK" sz="2400" b="1" i="1" kern="1200" dirty="0"/>
            <a:t>Flow</a:t>
          </a:r>
          <a:r>
            <a:rPr lang="da-DK" sz="2400" kern="1200" dirty="0"/>
            <a:t> </a:t>
          </a:r>
          <a:r>
            <a:rPr lang="da-DK" sz="2400" b="1" kern="1200" dirty="0"/>
            <a:t>aktiverer det </a:t>
          </a:r>
          <a:r>
            <a:rPr lang="da-DK" sz="2400" b="1" kern="1200" dirty="0" err="1"/>
            <a:t>parasympatiske</a:t>
          </a:r>
          <a:r>
            <a:rPr lang="da-DK" sz="2400" b="1" kern="1200" dirty="0"/>
            <a:t> nervesystem</a:t>
          </a:r>
          <a:endParaRPr lang="da-DK" sz="2400" kern="1200" dirty="0"/>
        </a:p>
      </dsp:txBody>
      <dsp:txXfrm>
        <a:off x="93731" y="2109880"/>
        <a:ext cx="2958736" cy="17326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B6572-933E-4CC0-8FC5-189619BCD673}">
      <dsp:nvSpPr>
        <dsp:cNvPr id="0" name=""/>
        <dsp:cNvSpPr/>
      </dsp:nvSpPr>
      <dsp:spPr>
        <a:xfrm>
          <a:off x="0" y="844707"/>
          <a:ext cx="8877866" cy="1216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a-DK" sz="2400" kern="1200" dirty="0"/>
            <a:t>Forskning viser </a:t>
          </a:r>
          <a:r>
            <a:rPr lang="da-DK" sz="2400" b="1" i="1" kern="1200" dirty="0"/>
            <a:t>aktiviteter </a:t>
          </a:r>
          <a:r>
            <a:rPr lang="da-DK" sz="2400" kern="1200" dirty="0"/>
            <a:t>der bringer dig i </a:t>
          </a:r>
          <a:r>
            <a:rPr lang="da-DK" sz="2400" b="1" i="1" kern="1200" dirty="0"/>
            <a:t>flow </a:t>
          </a:r>
          <a:r>
            <a:rPr lang="da-DK" sz="2400" kern="1200" dirty="0"/>
            <a:t>tilstande kan bidrage til:</a:t>
          </a:r>
        </a:p>
      </dsp:txBody>
      <dsp:txXfrm>
        <a:off x="59399" y="904106"/>
        <a:ext cx="8759068" cy="1098002"/>
      </dsp:txXfrm>
    </dsp:sp>
    <dsp:sp modelId="{3921A5B0-A3E1-404B-BDE0-928AC9182B34}">
      <dsp:nvSpPr>
        <dsp:cNvPr id="0" name=""/>
        <dsp:cNvSpPr/>
      </dsp:nvSpPr>
      <dsp:spPr>
        <a:xfrm>
          <a:off x="0" y="2061507"/>
          <a:ext cx="8877866" cy="164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872" tIns="30480" rIns="170688" bIns="30480" numCol="1" spcCol="1270" anchor="t" anchorCtr="0">
          <a:noAutofit/>
        </a:bodyPr>
        <a:lstStyle/>
        <a:p>
          <a:pPr marL="228600" lvl="1" indent="-228600" algn="l" defTabSz="1066800" rtl="0">
            <a:lnSpc>
              <a:spcPct val="90000"/>
            </a:lnSpc>
            <a:spcBef>
              <a:spcPct val="0"/>
            </a:spcBef>
            <a:spcAft>
              <a:spcPct val="20000"/>
            </a:spcAft>
            <a:buChar char="•"/>
          </a:pPr>
          <a:endParaRPr lang="da-DK" sz="2400" kern="1200" dirty="0"/>
        </a:p>
        <a:p>
          <a:pPr marL="228600" lvl="1" indent="-228600" algn="l" defTabSz="1066800" rtl="0">
            <a:lnSpc>
              <a:spcPct val="90000"/>
            </a:lnSpc>
            <a:spcBef>
              <a:spcPct val="0"/>
            </a:spcBef>
            <a:spcAft>
              <a:spcPct val="20000"/>
            </a:spcAft>
            <a:buChar char="•"/>
          </a:pPr>
          <a:r>
            <a:rPr lang="da-DK" sz="2400" kern="1200" dirty="0"/>
            <a:t>At flytte opmærksomheden væk fra bekymringer og smerter</a:t>
          </a:r>
        </a:p>
        <a:p>
          <a:pPr marL="228600" lvl="1" indent="-228600" algn="l" defTabSz="1066800" rtl="0">
            <a:lnSpc>
              <a:spcPct val="90000"/>
            </a:lnSpc>
            <a:spcBef>
              <a:spcPct val="0"/>
            </a:spcBef>
            <a:spcAft>
              <a:spcPct val="20000"/>
            </a:spcAft>
            <a:buChar char="•"/>
          </a:pPr>
          <a:r>
            <a:rPr lang="da-DK" sz="2400" kern="1200" dirty="0"/>
            <a:t>Tilføre en oplevelse af større livskvalitet </a:t>
          </a:r>
        </a:p>
        <a:p>
          <a:pPr marL="228600" lvl="1" indent="-228600" algn="l" defTabSz="1066800" rtl="0">
            <a:lnSpc>
              <a:spcPct val="90000"/>
            </a:lnSpc>
            <a:spcBef>
              <a:spcPct val="0"/>
            </a:spcBef>
            <a:spcAft>
              <a:spcPct val="20000"/>
            </a:spcAft>
            <a:buChar char="•"/>
          </a:pPr>
          <a:r>
            <a:rPr lang="da-DK" sz="2400" kern="1200" dirty="0"/>
            <a:t>Bringe større mental og kropslig ro</a:t>
          </a:r>
          <a:endParaRPr lang="da-DK" sz="1200" kern="1200" dirty="0"/>
        </a:p>
      </dsp:txBody>
      <dsp:txXfrm>
        <a:off x="0" y="2061507"/>
        <a:ext cx="8877866" cy="16482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57058-6AEA-4E52-85E1-B21E66EB45E5}">
      <dsp:nvSpPr>
        <dsp:cNvPr id="0" name=""/>
        <dsp:cNvSpPr/>
      </dsp:nvSpPr>
      <dsp:spPr>
        <a:xfrm>
          <a:off x="0" y="1294304"/>
          <a:ext cx="8544795" cy="1216800"/>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da-DK" sz="3600" b="1" i="1" kern="1200" dirty="0"/>
            <a:t>Hvilke aktiviteter bringer dig ro og glæde ?</a:t>
          </a:r>
          <a:endParaRPr lang="da-DK" sz="3600" kern="1200" dirty="0"/>
        </a:p>
      </dsp:txBody>
      <dsp:txXfrm>
        <a:off x="59399" y="1353703"/>
        <a:ext cx="8425997"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defTabSz="914377" eaLnBrk="1" fontAlgn="auto" hangingPunct="1">
              <a:spcBef>
                <a:spcPts val="0"/>
              </a:spcBef>
              <a:spcAft>
                <a:spcPts val="0"/>
              </a:spcAft>
              <a:defRPr sz="1200" dirty="0">
                <a:latin typeface="Roboto Condensed Light" charset="0"/>
              </a:defRPr>
            </a:lvl1pPr>
          </a:lstStyle>
          <a:p>
            <a:pPr>
              <a:defRPr/>
            </a:pPr>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Roboto Condensed Light" charset="0"/>
              </a:defRPr>
            </a:lvl1pPr>
          </a:lstStyle>
          <a:p>
            <a:pPr>
              <a:defRPr/>
            </a:pPr>
            <a:fld id="{8C0D1FD7-5CBE-49A2-9942-77354044B095}" type="datetimeFigureOut">
              <a:rPr lang="en-US"/>
              <a:pPr>
                <a:defRPr/>
              </a:pPr>
              <a:t>3/6/2026</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defTabSz="914377" eaLnBrk="1" fontAlgn="auto" hangingPunct="1">
              <a:spcBef>
                <a:spcPts val="0"/>
              </a:spcBef>
              <a:spcAft>
                <a:spcPts val="0"/>
              </a:spcAft>
              <a:defRPr sz="1200" dirty="0">
                <a:latin typeface="Roboto Condensed Light" charset="0"/>
              </a:defRPr>
            </a:lvl1pPr>
          </a:lstStyle>
          <a:p>
            <a:pPr>
              <a:defRPr/>
            </a:pPr>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Roboto Condensed Light" charset="0"/>
              </a:defRPr>
            </a:lvl1pPr>
          </a:lstStyle>
          <a:p>
            <a:pPr>
              <a:defRPr/>
            </a:pPr>
            <a:fld id="{EA5304D8-6A55-41DE-9335-51164C1DD2BA}" type="slidenum">
              <a:rPr lang="en-US"/>
              <a:pPr>
                <a:defRPr/>
              </a:pPr>
              <a:t>‹nr.›</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defTabSz="914377" eaLnBrk="1" fontAlgn="auto" hangingPunct="1">
              <a:spcBef>
                <a:spcPts val="0"/>
              </a:spcBef>
              <a:spcAft>
                <a:spcPts val="0"/>
              </a:spcAft>
              <a:defRPr sz="1200" b="0" i="0" dirty="0">
                <a:latin typeface="Roboto Condensed Light" charset="0"/>
              </a:defRPr>
            </a:lvl1pPr>
          </a:lstStyle>
          <a:p>
            <a:pPr>
              <a:defRPr/>
            </a:pPr>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defTabSz="914377" eaLnBrk="1" fontAlgn="auto" hangingPunct="1">
              <a:spcBef>
                <a:spcPts val="0"/>
              </a:spcBef>
              <a:spcAft>
                <a:spcPts val="0"/>
              </a:spcAft>
              <a:defRPr sz="1200" b="0" i="0" smtClean="0">
                <a:latin typeface="Roboto Condensed Light" charset="0"/>
              </a:defRPr>
            </a:lvl1pPr>
          </a:lstStyle>
          <a:p>
            <a:pPr>
              <a:defRPr/>
            </a:pPr>
            <a:fld id="{5E7A91CB-5272-42A6-AF68-C3EDD9BC6EDE}" type="datetimeFigureOut">
              <a:rPr lang="en-US"/>
              <a:pPr>
                <a:defRPr/>
              </a:pPr>
              <a:t>3/6/2026</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defTabSz="914377" eaLnBrk="1" fontAlgn="auto" hangingPunct="1">
              <a:spcBef>
                <a:spcPts val="0"/>
              </a:spcBef>
              <a:spcAft>
                <a:spcPts val="0"/>
              </a:spcAft>
              <a:defRPr sz="1200" b="0" i="0" dirty="0">
                <a:latin typeface="Roboto Condensed Light" charset="0"/>
              </a:defRPr>
            </a:lvl1pPr>
          </a:lstStyle>
          <a:p>
            <a:pPr>
              <a:defRPr/>
            </a:pPr>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defTabSz="914377" eaLnBrk="1" fontAlgn="auto" hangingPunct="1">
              <a:spcBef>
                <a:spcPts val="0"/>
              </a:spcBef>
              <a:spcAft>
                <a:spcPts val="0"/>
              </a:spcAft>
              <a:defRPr sz="1200" b="0" i="0" smtClean="0">
                <a:latin typeface="Roboto Condensed Light" charset="0"/>
              </a:defRPr>
            </a:lvl1pPr>
          </a:lstStyle>
          <a:p>
            <a:pPr>
              <a:defRPr/>
            </a:pPr>
            <a:fld id="{0E5ABDAD-6E6C-4AE5-A77E-B9B127C8298D}" type="slidenum">
              <a:rPr lang="en-US"/>
              <a:pPr>
                <a:defRPr/>
              </a:pPr>
              <a:t>‹nr.›</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Roboto Condensed Light" charset="0"/>
        <a:ea typeface="+mn-ea"/>
        <a:cs typeface="+mn-cs"/>
      </a:defRPr>
    </a:lvl1pPr>
    <a:lvl2pPr marL="455613" algn="l" defTabSz="912813" rtl="0" fontAlgn="base">
      <a:spcBef>
        <a:spcPct val="30000"/>
      </a:spcBef>
      <a:spcAft>
        <a:spcPct val="0"/>
      </a:spcAft>
      <a:defRPr sz="1200" kern="1200">
        <a:solidFill>
          <a:schemeClr val="tx1"/>
        </a:solidFill>
        <a:latin typeface="Roboto Condensed Light" charset="0"/>
        <a:ea typeface="+mn-ea"/>
        <a:cs typeface="+mn-cs"/>
      </a:defRPr>
    </a:lvl2pPr>
    <a:lvl3pPr marL="912813" algn="l" defTabSz="912813" rtl="0" fontAlgn="base">
      <a:spcBef>
        <a:spcPct val="30000"/>
      </a:spcBef>
      <a:spcAft>
        <a:spcPct val="0"/>
      </a:spcAft>
      <a:defRPr sz="1200" kern="1200">
        <a:solidFill>
          <a:schemeClr val="tx1"/>
        </a:solidFill>
        <a:latin typeface="Roboto Condensed Light" charset="0"/>
        <a:ea typeface="+mn-ea"/>
        <a:cs typeface="+mn-cs"/>
      </a:defRPr>
    </a:lvl3pPr>
    <a:lvl4pPr marL="1370013" algn="l" defTabSz="912813" rtl="0" fontAlgn="base">
      <a:spcBef>
        <a:spcPct val="30000"/>
      </a:spcBef>
      <a:spcAft>
        <a:spcPct val="0"/>
      </a:spcAft>
      <a:defRPr sz="1200" kern="1200">
        <a:solidFill>
          <a:schemeClr val="tx1"/>
        </a:solidFill>
        <a:latin typeface="Roboto Condensed Light" charset="0"/>
        <a:ea typeface="+mn-ea"/>
        <a:cs typeface="+mn-cs"/>
      </a:defRPr>
    </a:lvl4pPr>
    <a:lvl5pPr marL="1827213" algn="l" defTabSz="912813" rtl="0" fontAlgn="base">
      <a:spcBef>
        <a:spcPct val="30000"/>
      </a:spcBef>
      <a:spcAft>
        <a:spcPct val="0"/>
      </a:spcAft>
      <a:defRPr sz="1200" kern="1200">
        <a:solidFill>
          <a:schemeClr val="tx1"/>
        </a:solidFill>
        <a:latin typeface="Roboto Condensed Light"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1</a:t>
            </a:fld>
            <a:endParaRPr lang="en-US" dirty="0"/>
          </a:p>
        </p:txBody>
      </p:sp>
    </p:spTree>
    <p:extLst>
      <p:ext uri="{BB962C8B-B14F-4D97-AF65-F5344CB8AC3E}">
        <p14:creationId xmlns:p14="http://schemas.microsoft.com/office/powerpoint/2010/main" val="1918923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10</a:t>
            </a:fld>
            <a:endParaRPr lang="en-US" dirty="0"/>
          </a:p>
        </p:txBody>
      </p:sp>
    </p:spTree>
    <p:extLst>
      <p:ext uri="{BB962C8B-B14F-4D97-AF65-F5344CB8AC3E}">
        <p14:creationId xmlns:p14="http://schemas.microsoft.com/office/powerpoint/2010/main" val="3507784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endParaRPr lang="da-DK" dirty="0"/>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11</a:t>
            </a:fld>
            <a:endParaRPr lang="en-US" dirty="0"/>
          </a:p>
        </p:txBody>
      </p:sp>
    </p:spTree>
    <p:extLst>
      <p:ext uri="{BB962C8B-B14F-4D97-AF65-F5344CB8AC3E}">
        <p14:creationId xmlns:p14="http://schemas.microsoft.com/office/powerpoint/2010/main" val="3858586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12</a:t>
            </a:fld>
            <a:endParaRPr lang="en-US" dirty="0"/>
          </a:p>
        </p:txBody>
      </p:sp>
    </p:spTree>
    <p:extLst>
      <p:ext uri="{BB962C8B-B14F-4D97-AF65-F5344CB8AC3E}">
        <p14:creationId xmlns:p14="http://schemas.microsoft.com/office/powerpoint/2010/main" val="511817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13</a:t>
            </a:fld>
            <a:endParaRPr lang="en-US" dirty="0"/>
          </a:p>
        </p:txBody>
      </p:sp>
    </p:spTree>
    <p:extLst>
      <p:ext uri="{BB962C8B-B14F-4D97-AF65-F5344CB8AC3E}">
        <p14:creationId xmlns:p14="http://schemas.microsoft.com/office/powerpoint/2010/main" val="295193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defTabSz="881917">
              <a:buNone/>
            </a:pPr>
            <a:endParaRPr lang="da-DK" sz="1200" dirty="0"/>
          </a:p>
        </p:txBody>
      </p:sp>
      <p:sp>
        <p:nvSpPr>
          <p:cNvPr id="4" name="Pladsholder til slidenummer 3"/>
          <p:cNvSpPr>
            <a:spLocks noGrp="1"/>
          </p:cNvSpPr>
          <p:nvPr>
            <p:ph type="sldNum" sz="quarter" idx="10"/>
          </p:nvPr>
        </p:nvSpPr>
        <p:spPr/>
        <p:txBody>
          <a:bodyPr/>
          <a:lstStyle/>
          <a:p>
            <a:pPr>
              <a:defRPr/>
            </a:pPr>
            <a:fld id="{23E7BC27-A39E-4239-91EB-102E5581E1D3}" type="slidenum">
              <a:rPr lang="en-US" smtClean="0"/>
              <a:pPr>
                <a:defRPr/>
              </a:pPr>
              <a:t>14</a:t>
            </a:fld>
            <a:endParaRPr lang="en-US" dirty="0"/>
          </a:p>
        </p:txBody>
      </p:sp>
    </p:spTree>
    <p:extLst>
      <p:ext uri="{BB962C8B-B14F-4D97-AF65-F5344CB8AC3E}">
        <p14:creationId xmlns:p14="http://schemas.microsoft.com/office/powerpoint/2010/main" val="1086751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16</a:t>
            </a:fld>
            <a:endParaRPr lang="en-US" dirty="0"/>
          </a:p>
        </p:txBody>
      </p:sp>
    </p:spTree>
    <p:extLst>
      <p:ext uri="{BB962C8B-B14F-4D97-AF65-F5344CB8AC3E}">
        <p14:creationId xmlns:p14="http://schemas.microsoft.com/office/powerpoint/2010/main" val="1323557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17</a:t>
            </a:fld>
            <a:endParaRPr lang="en-US" dirty="0"/>
          </a:p>
        </p:txBody>
      </p:sp>
    </p:spTree>
    <p:extLst>
      <p:ext uri="{BB962C8B-B14F-4D97-AF65-F5344CB8AC3E}">
        <p14:creationId xmlns:p14="http://schemas.microsoft.com/office/powerpoint/2010/main" val="18345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2</a:t>
            </a:fld>
            <a:endParaRPr lang="en-US" dirty="0"/>
          </a:p>
        </p:txBody>
      </p:sp>
    </p:spTree>
    <p:extLst>
      <p:ext uri="{BB962C8B-B14F-4D97-AF65-F5344CB8AC3E}">
        <p14:creationId xmlns:p14="http://schemas.microsoft.com/office/powerpoint/2010/main" val="4150543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5ABDAD-6E6C-4AE5-A77E-B9B127C8298D}" type="slidenum">
              <a:rPr kumimoji="0" lang="en-US" sz="1200" b="0" i="0" u="none" strike="noStrike" kern="1200" cap="none" spc="0" normalizeH="0" baseline="0" noProof="0" smtClean="0">
                <a:ln>
                  <a:noFill/>
                </a:ln>
                <a:solidFill>
                  <a:prstClr val="black"/>
                </a:solidFill>
                <a:effectLst/>
                <a:uLnTx/>
                <a:uFillTx/>
                <a:latin typeface="Roboto Condensed Light"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Roboto Condensed Light" charset="0"/>
              <a:ea typeface="+mn-ea"/>
              <a:cs typeface="+mn-cs"/>
            </a:endParaRPr>
          </a:p>
        </p:txBody>
      </p:sp>
    </p:spTree>
    <p:extLst>
      <p:ext uri="{BB962C8B-B14F-4D97-AF65-F5344CB8AC3E}">
        <p14:creationId xmlns:p14="http://schemas.microsoft.com/office/powerpoint/2010/main" val="231925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4</a:t>
            </a:fld>
            <a:endParaRPr lang="en-US" dirty="0"/>
          </a:p>
        </p:txBody>
      </p:sp>
    </p:spTree>
    <p:extLst>
      <p:ext uri="{BB962C8B-B14F-4D97-AF65-F5344CB8AC3E}">
        <p14:creationId xmlns:p14="http://schemas.microsoft.com/office/powerpoint/2010/main" val="78936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5</a:t>
            </a:fld>
            <a:endParaRPr lang="en-US" dirty="0"/>
          </a:p>
        </p:txBody>
      </p:sp>
    </p:spTree>
    <p:extLst>
      <p:ext uri="{BB962C8B-B14F-4D97-AF65-F5344CB8AC3E}">
        <p14:creationId xmlns:p14="http://schemas.microsoft.com/office/powerpoint/2010/main" val="345774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6</a:t>
            </a:fld>
            <a:endParaRPr lang="en-US" dirty="0"/>
          </a:p>
        </p:txBody>
      </p:sp>
    </p:spTree>
    <p:extLst>
      <p:ext uri="{BB962C8B-B14F-4D97-AF65-F5344CB8AC3E}">
        <p14:creationId xmlns:p14="http://schemas.microsoft.com/office/powerpoint/2010/main" val="115070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Justering af aktivitet,</a:t>
            </a:r>
            <a:r>
              <a:rPr lang="da-DK" baseline="0" dirty="0"/>
              <a:t> Det er muligt at justere på samspillet mellem person / ens selv, Omgivelserne eller aktiviteten man gerne vil udføre</a:t>
            </a:r>
          </a:p>
          <a:p>
            <a:r>
              <a:rPr lang="da-DK" baseline="0" dirty="0"/>
              <a:t>Tegn person, omgivelser og aktivitet på flipover.</a:t>
            </a:r>
            <a:endParaRPr lang="da-DK" dirty="0"/>
          </a:p>
          <a:p>
            <a:endParaRPr lang="da-DK" dirty="0"/>
          </a:p>
          <a:p>
            <a:r>
              <a:rPr lang="da-DK" dirty="0"/>
              <a:t>Hvis det er svært at deltage i den fulde meningsfulde aktivitet</a:t>
            </a:r>
          </a:p>
          <a:p>
            <a:pPr lvl="1"/>
            <a:r>
              <a:rPr lang="da-DK" dirty="0"/>
              <a:t>Dele aktiviteten op</a:t>
            </a:r>
          </a:p>
          <a:p>
            <a:pPr lvl="1"/>
            <a:r>
              <a:rPr lang="da-DK" dirty="0"/>
              <a:t>Tilpas aktiviteten</a:t>
            </a:r>
          </a:p>
          <a:p>
            <a:pPr lvl="1"/>
            <a:r>
              <a:rPr lang="da-DK" dirty="0"/>
              <a:t>Tilpas omgivelserne</a:t>
            </a:r>
          </a:p>
          <a:p>
            <a:pPr lvl="1"/>
            <a:r>
              <a:rPr lang="da-DK" dirty="0"/>
              <a:t>Hjælpemidler</a:t>
            </a:r>
          </a:p>
          <a:p>
            <a:pPr lvl="1"/>
            <a:r>
              <a:rPr lang="da-DK" dirty="0"/>
              <a:t>Træning</a:t>
            </a:r>
          </a:p>
          <a:p>
            <a:pPr lvl="1"/>
            <a:r>
              <a:rPr lang="da-DK" dirty="0"/>
              <a:t>Nye måder at gøre det på?</a:t>
            </a:r>
          </a:p>
          <a:p>
            <a:pPr lvl="1"/>
            <a:r>
              <a:rPr lang="da-DK" dirty="0"/>
              <a:t>Afprøve – måske kan man mere…</a:t>
            </a:r>
          </a:p>
          <a:p>
            <a:pPr lvl="1"/>
            <a:r>
              <a:rPr lang="da-DK" dirty="0"/>
              <a:t>Få hjælp? </a:t>
            </a:r>
          </a:p>
          <a:p>
            <a:endParaRPr lang="da-DK" baseline="0" dirty="0"/>
          </a:p>
          <a:p>
            <a:endParaRPr lang="da-DK" dirty="0"/>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7</a:t>
            </a:fld>
            <a:endParaRPr lang="en-US" dirty="0"/>
          </a:p>
        </p:txBody>
      </p:sp>
    </p:spTree>
    <p:extLst>
      <p:ext uri="{BB962C8B-B14F-4D97-AF65-F5344CB8AC3E}">
        <p14:creationId xmlns:p14="http://schemas.microsoft.com/office/powerpoint/2010/main" val="226420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8</a:t>
            </a:fld>
            <a:endParaRPr lang="en-US" dirty="0"/>
          </a:p>
        </p:txBody>
      </p:sp>
    </p:spTree>
    <p:extLst>
      <p:ext uri="{BB962C8B-B14F-4D97-AF65-F5344CB8AC3E}">
        <p14:creationId xmlns:p14="http://schemas.microsoft.com/office/powerpoint/2010/main" val="4289422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9</a:t>
            </a:fld>
            <a:endParaRPr lang="en-US" dirty="0"/>
          </a:p>
        </p:txBody>
      </p:sp>
    </p:spTree>
    <p:extLst>
      <p:ext uri="{BB962C8B-B14F-4D97-AF65-F5344CB8AC3E}">
        <p14:creationId xmlns:p14="http://schemas.microsoft.com/office/powerpoint/2010/main" val="3546899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linkedin.com/company/rehpa" TargetMode="External"/><Relationship Id="rId2" Type="http://schemas.openxmlformats.org/officeDocument/2006/relationships/hyperlink" Target="http://www.facebook.com/rehpa.dk"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U. billede">
    <p:spTree>
      <p:nvGrpSpPr>
        <p:cNvPr id="1" name=""/>
        <p:cNvGrpSpPr/>
        <p:nvPr/>
      </p:nvGrpSpPr>
      <p:grpSpPr>
        <a:xfrm>
          <a:off x="0" y="0"/>
          <a:ext cx="0" cy="0"/>
          <a:chOff x="0" y="0"/>
          <a:chExt cx="0" cy="0"/>
        </a:xfrm>
      </p:grpSpPr>
      <p:sp>
        <p:nvSpPr>
          <p:cNvPr id="4"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latin typeface="Roboto Condensed Light" charset="0"/>
            </a:endParaRPr>
          </a:p>
        </p:txBody>
      </p:sp>
      <p:pic>
        <p:nvPicPr>
          <p:cNvPr id="5" name="Picture 14"/>
          <p:cNvPicPr>
            <a:picLocks noChangeAspect="1"/>
          </p:cNvPicPr>
          <p:nvPr/>
        </p:nvPicPr>
        <p:blipFill>
          <a:blip r:embed="rId2" cstate="screen">
            <a:lum bright="-40000"/>
            <a:extLst>
              <a:ext uri="{28A0092B-C50C-407E-A947-70E740481C1C}">
                <a14:useLocalDpi xmlns:a14="http://schemas.microsoft.com/office/drawing/2010/main"/>
              </a:ext>
            </a:extLst>
          </a:blip>
          <a:srcRect/>
          <a:stretch>
            <a:fillRect/>
          </a:stretch>
        </p:blipFill>
        <p:spPr bwMode="auto">
          <a:xfrm>
            <a:off x="334963" y="6059755"/>
            <a:ext cx="1261304"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p:nvPicPr>
        <p:blipFill>
          <a:blip r:embed="rId3" cstate="screen">
            <a:lum bright="-40000" contrast="40000"/>
            <a:extLst>
              <a:ext uri="{28A0092B-C50C-407E-A947-70E740481C1C}">
                <a14:useLocalDpi xmlns:a14="http://schemas.microsoft.com/office/drawing/2010/main"/>
              </a:ext>
            </a:extLst>
          </a:blip>
          <a:srcRect/>
          <a:stretch>
            <a:fillRect/>
          </a:stretch>
        </p:blipFill>
        <p:spPr bwMode="auto">
          <a:xfrm>
            <a:off x="350838" y="361950"/>
            <a:ext cx="1320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0" y="3202590"/>
            <a:ext cx="12192000" cy="3644900"/>
          </a:xfrm>
          <a:prstGeom prst="rect">
            <a:avLst/>
          </a:prstGeom>
          <a:solidFill>
            <a:srgbClr val="446D5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dirty="0"/>
          </a:p>
        </p:txBody>
      </p:sp>
      <p:sp>
        <p:nvSpPr>
          <p:cNvPr id="7" name="Rektangel 6"/>
          <p:cNvSpPr/>
          <p:nvPr/>
        </p:nvSpPr>
        <p:spPr>
          <a:xfrm flipV="1">
            <a:off x="2955925" y="655638"/>
            <a:ext cx="8891588" cy="285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377" eaLnBrk="1" fontAlgn="auto" hangingPunct="1">
              <a:spcBef>
                <a:spcPts val="0"/>
              </a:spcBef>
              <a:spcAft>
                <a:spcPts val="0"/>
              </a:spcAft>
              <a:defRPr/>
            </a:pPr>
            <a:endParaRPr lang="da-DK" dirty="0"/>
          </a:p>
        </p:txBody>
      </p:sp>
      <p:sp>
        <p:nvSpPr>
          <p:cNvPr id="2" name="Title 1"/>
          <p:cNvSpPr>
            <a:spLocks noGrp="1"/>
          </p:cNvSpPr>
          <p:nvPr>
            <p:ph type="title"/>
          </p:nvPr>
        </p:nvSpPr>
        <p:spPr>
          <a:xfrm>
            <a:off x="2963863" y="785369"/>
            <a:ext cx="8893176" cy="1140587"/>
          </a:xfrm>
        </p:spPr>
        <p:txBody>
          <a:bodyPr>
            <a:normAutofit/>
          </a:bodyPr>
          <a:lstStyle>
            <a:lvl1pPr algn="r">
              <a:defRPr sz="3600">
                <a:solidFill>
                  <a:srgbClr val="1E1E1E"/>
                </a:solidFill>
              </a:defRPr>
            </a:lvl1pPr>
          </a:lstStyle>
          <a:p>
            <a:r>
              <a:rPr lang="da-DK"/>
              <a:t>Klik for at redigere i master</a:t>
            </a:r>
            <a:endParaRPr lang="en-US" dirty="0"/>
          </a:p>
        </p:txBody>
      </p:sp>
      <p:sp>
        <p:nvSpPr>
          <p:cNvPr id="10" name="Text Placeholder 2"/>
          <p:cNvSpPr>
            <a:spLocks noGrp="1"/>
          </p:cNvSpPr>
          <p:nvPr>
            <p:ph type="body" idx="13"/>
          </p:nvPr>
        </p:nvSpPr>
        <p:spPr>
          <a:xfrm>
            <a:off x="2963861" y="2178369"/>
            <a:ext cx="8882699" cy="1034731"/>
          </a:xfrm>
        </p:spPr>
        <p:txBody>
          <a:bodyPr>
            <a:normAutofit/>
          </a:bodyPr>
          <a:lstStyle>
            <a:lvl1pPr marL="0" indent="0" algn="r">
              <a:buNone/>
              <a:defRPr sz="2000" b="0" i="0">
                <a:solidFill>
                  <a:srgbClr val="1E1E1E"/>
                </a:solidFill>
                <a:latin typeface="Roboto Condensed Light" charset="0"/>
                <a:ea typeface="Roboto Condensed Light" charset="0"/>
                <a:cs typeface="Roboto Condensed Ligh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a-DK"/>
              <a:t>Rediger typografien i masterens</a:t>
            </a:r>
          </a:p>
        </p:txBody>
      </p:sp>
    </p:spTree>
    <p:extLst>
      <p:ext uri="{BB962C8B-B14F-4D97-AF65-F5344CB8AC3E}">
        <p14:creationId xmlns:p14="http://schemas.microsoft.com/office/powerpoint/2010/main" val="298524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vid til billede">
    <p:spTree>
      <p:nvGrpSpPr>
        <p:cNvPr id="1" name=""/>
        <p:cNvGrpSpPr/>
        <p:nvPr/>
      </p:nvGrpSpPr>
      <p:grpSpPr>
        <a:xfrm>
          <a:off x="0" y="0"/>
          <a:ext cx="0" cy="0"/>
          <a:chOff x="0" y="0"/>
          <a:chExt cx="0" cy="0"/>
        </a:xfrm>
      </p:grpSpPr>
      <p:sp>
        <p:nvSpPr>
          <p:cNvPr id="3" name="Rectangle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latin typeface="Roboto Condensed Light" charset="0"/>
            </a:endParaRPr>
          </a:p>
        </p:txBody>
      </p:sp>
      <p:sp>
        <p:nvSpPr>
          <p:cNvPr id="8" name="Picture Placeholder 7"/>
          <p:cNvSpPr>
            <a:spLocks noGrp="1"/>
          </p:cNvSpPr>
          <p:nvPr>
            <p:ph type="pic" sz="quarter" idx="10"/>
          </p:nvPr>
        </p:nvSpPr>
        <p:spPr>
          <a:xfrm>
            <a:off x="334964" y="368300"/>
            <a:ext cx="11522075" cy="6121400"/>
          </a:xfrm>
        </p:spPr>
        <p:txBody>
          <a:bodyPr rtlCol="0">
            <a:normAutofit/>
          </a:bodyPr>
          <a:lstStyle>
            <a:lvl1pPr>
              <a:defRPr>
                <a:solidFill>
                  <a:srgbClr val="0A0A0A"/>
                </a:solidFill>
              </a:defRPr>
            </a:lvl1pPr>
          </a:lstStyle>
          <a:p>
            <a:pPr lvl="0"/>
            <a:r>
              <a:rPr lang="da-DK" noProof="0"/>
              <a:t>Klik på ikonet for at tilføje et billede</a:t>
            </a:r>
            <a:endParaRPr lang="en-US" noProof="0" dirty="0"/>
          </a:p>
        </p:txBody>
      </p:sp>
    </p:spTree>
    <p:extLst>
      <p:ext uri="{BB962C8B-B14F-4D97-AF65-F5344CB8AC3E}">
        <p14:creationId xmlns:p14="http://schemas.microsoft.com/office/powerpoint/2010/main" val="81903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ørk til billede">
    <p:spTree>
      <p:nvGrpSpPr>
        <p:cNvPr id="1" name=""/>
        <p:cNvGrpSpPr/>
        <p:nvPr/>
      </p:nvGrpSpPr>
      <p:grpSpPr>
        <a:xfrm>
          <a:off x="0" y="0"/>
          <a:ext cx="0" cy="0"/>
          <a:chOff x="0" y="0"/>
          <a:chExt cx="0" cy="0"/>
        </a:xfrm>
      </p:grpSpPr>
      <p:sp>
        <p:nvSpPr>
          <p:cNvPr id="3" name="Rectangle 5"/>
          <p:cNvSpPr/>
          <p:nvPr/>
        </p:nvSpPr>
        <p:spPr>
          <a:xfrm>
            <a:off x="0" y="0"/>
            <a:ext cx="12192000" cy="685800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latin typeface="Roboto Condensed Light" charset="0"/>
            </a:endParaRPr>
          </a:p>
        </p:txBody>
      </p:sp>
      <p:sp>
        <p:nvSpPr>
          <p:cNvPr id="8" name="Picture Placeholder 7"/>
          <p:cNvSpPr>
            <a:spLocks noGrp="1"/>
          </p:cNvSpPr>
          <p:nvPr>
            <p:ph type="pic" sz="quarter" idx="10"/>
          </p:nvPr>
        </p:nvSpPr>
        <p:spPr>
          <a:xfrm>
            <a:off x="334964" y="368300"/>
            <a:ext cx="11522075" cy="6121400"/>
          </a:xfrm>
        </p:spPr>
        <p:txBody>
          <a:bodyPr rtlCol="0">
            <a:normAutofit/>
          </a:bodyPr>
          <a:lstStyle>
            <a:lvl1pPr>
              <a:defRPr>
                <a:solidFill>
                  <a:schemeClr val="bg1"/>
                </a:solidFill>
              </a:defRPr>
            </a:lvl1pPr>
          </a:lstStyle>
          <a:p>
            <a:pPr lvl="0"/>
            <a:r>
              <a:rPr lang="da-DK" noProof="0"/>
              <a:t>Klik på ikonet for at tilføje et billede</a:t>
            </a:r>
            <a:endParaRPr lang="en-US" noProof="0" dirty="0"/>
          </a:p>
        </p:txBody>
      </p:sp>
    </p:spTree>
    <p:extLst>
      <p:ext uri="{BB962C8B-B14F-4D97-AF65-F5344CB8AC3E}">
        <p14:creationId xmlns:p14="http://schemas.microsoft.com/office/powerpoint/2010/main" val="1147245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tningsside">
    <p:spTree>
      <p:nvGrpSpPr>
        <p:cNvPr id="1" name=""/>
        <p:cNvGrpSpPr/>
        <p:nvPr/>
      </p:nvGrpSpPr>
      <p:grpSpPr>
        <a:xfrm>
          <a:off x="0" y="0"/>
          <a:ext cx="0" cy="0"/>
          <a:chOff x="0" y="0"/>
          <a:chExt cx="0" cy="0"/>
        </a:xfrm>
      </p:grpSpPr>
      <p:sp>
        <p:nvSpPr>
          <p:cNvPr id="4" name="Text Placeholder 2"/>
          <p:cNvSpPr>
            <a:spLocks noGrp="1"/>
          </p:cNvSpPr>
          <p:nvPr/>
        </p:nvSpPr>
        <p:spPr>
          <a:xfrm>
            <a:off x="3605513" y="3757037"/>
            <a:ext cx="2140768" cy="444236"/>
          </a:xfrm>
          <a:prstGeom prst="rect">
            <a:avLst/>
          </a:prstGeom>
          <a:ln>
            <a:noFill/>
          </a:ln>
        </p:spPr>
        <p:txBody>
          <a:bodyPr lIns="0" tIns="72000" rIns="0" bIns="0">
            <a:normAutofit/>
          </a:bodyPr>
          <a:lstStyle>
            <a:lvl1pPr marL="0" indent="0" algn="l" defTabSz="914377" rtl="0" eaLnBrk="1" latinLnBrk="0" hangingPunct="1">
              <a:lnSpc>
                <a:spcPct val="150000"/>
              </a:lnSpc>
              <a:spcBef>
                <a:spcPts val="1000"/>
              </a:spcBef>
              <a:spcAft>
                <a:spcPts val="1200"/>
              </a:spcAft>
              <a:buFont typeface="Arial"/>
              <a:buNone/>
              <a:defRPr sz="1200" b="0" i="0" kern="1200">
                <a:solidFill>
                  <a:srgbClr val="828282"/>
                </a:solidFill>
                <a:latin typeface="Roboto Condensed Light" charset="0"/>
                <a:ea typeface="Roboto Condensed Light" charset="0"/>
                <a:cs typeface="Roboto Condensed Light" charset="0"/>
              </a:defRPr>
            </a:lvl1pPr>
            <a:lvl2pPr marL="457189" indent="0" algn="l" defTabSz="914377" rtl="0" eaLnBrk="1" latinLnBrk="0" hangingPunct="1">
              <a:lnSpc>
                <a:spcPct val="90000"/>
              </a:lnSpc>
              <a:spcBef>
                <a:spcPts val="500"/>
              </a:spcBef>
              <a:buFont typeface="Arial"/>
              <a:buNone/>
              <a:defRPr sz="1400" b="0" i="0" kern="1200">
                <a:solidFill>
                  <a:srgbClr val="828282"/>
                </a:solidFill>
                <a:latin typeface="Roboto Condensed Light" charset="0"/>
                <a:ea typeface="Roboto Condensed Light" charset="0"/>
                <a:cs typeface="Roboto Condensed Light" charset="0"/>
              </a:defRPr>
            </a:lvl2pPr>
            <a:lvl3pPr marL="914377" indent="0" algn="l" defTabSz="914377" rtl="0" eaLnBrk="1" latinLnBrk="0" hangingPunct="1">
              <a:lnSpc>
                <a:spcPct val="90000"/>
              </a:lnSpc>
              <a:spcBef>
                <a:spcPts val="500"/>
              </a:spcBef>
              <a:buFont typeface="Arial"/>
              <a:buNone/>
              <a:defRPr sz="1200" b="0" i="0" kern="1200">
                <a:solidFill>
                  <a:srgbClr val="828282"/>
                </a:solidFill>
                <a:latin typeface="Roboto Condensed" charset="0"/>
                <a:ea typeface="Roboto Condensed" charset="0"/>
                <a:cs typeface="Roboto Condensed" charset="0"/>
              </a:defRPr>
            </a:lvl3pPr>
            <a:lvl4pPr marL="1371566"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4pPr>
            <a:lvl5pPr marL="1828754"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5pPr>
            <a:lvl6pPr marL="2285943"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fontAlgn="auto">
              <a:defRPr/>
            </a:pPr>
            <a:r>
              <a:rPr lang="en-US" dirty="0">
                <a:solidFill>
                  <a:schemeClr val="accent6"/>
                </a:solidFill>
                <a:hlinkClick r:id="rId2"/>
              </a:rPr>
              <a:t>facebook.com/rehpa.dk</a:t>
            </a:r>
            <a:endParaRPr lang="en-US" dirty="0">
              <a:solidFill>
                <a:schemeClr val="accent6"/>
              </a:solidFill>
            </a:endParaRPr>
          </a:p>
        </p:txBody>
      </p:sp>
      <p:sp>
        <p:nvSpPr>
          <p:cNvPr id="6" name="Text Placeholder 2"/>
          <p:cNvSpPr>
            <a:spLocks noGrp="1"/>
          </p:cNvSpPr>
          <p:nvPr/>
        </p:nvSpPr>
        <p:spPr>
          <a:xfrm>
            <a:off x="3605512" y="4385066"/>
            <a:ext cx="2435705" cy="601042"/>
          </a:xfrm>
          <a:prstGeom prst="rect">
            <a:avLst/>
          </a:prstGeom>
          <a:ln>
            <a:noFill/>
          </a:ln>
        </p:spPr>
        <p:txBody>
          <a:bodyPr lIns="0" tIns="72000" rIns="0" bIns="0">
            <a:normAutofit/>
          </a:bodyPr>
          <a:lstStyle>
            <a:lvl1pPr marL="0" indent="0" algn="l" defTabSz="914377" rtl="0" eaLnBrk="1" latinLnBrk="0" hangingPunct="1">
              <a:lnSpc>
                <a:spcPct val="150000"/>
              </a:lnSpc>
              <a:spcBef>
                <a:spcPts val="1000"/>
              </a:spcBef>
              <a:spcAft>
                <a:spcPts val="1200"/>
              </a:spcAft>
              <a:buFont typeface="Arial"/>
              <a:buNone/>
              <a:defRPr sz="1200" b="0" i="0" kern="1200">
                <a:solidFill>
                  <a:srgbClr val="828282"/>
                </a:solidFill>
                <a:latin typeface="Roboto Condensed Light" charset="0"/>
                <a:ea typeface="Roboto Condensed Light" charset="0"/>
                <a:cs typeface="Roboto Condensed Light" charset="0"/>
              </a:defRPr>
            </a:lvl1pPr>
            <a:lvl2pPr marL="457189" indent="0" algn="l" defTabSz="914377" rtl="0" eaLnBrk="1" latinLnBrk="0" hangingPunct="1">
              <a:lnSpc>
                <a:spcPct val="90000"/>
              </a:lnSpc>
              <a:spcBef>
                <a:spcPts val="500"/>
              </a:spcBef>
              <a:buFont typeface="Arial"/>
              <a:buNone/>
              <a:defRPr sz="1400" b="0" i="0" kern="1200">
                <a:solidFill>
                  <a:srgbClr val="828282"/>
                </a:solidFill>
                <a:latin typeface="Roboto Condensed Light" charset="0"/>
                <a:ea typeface="Roboto Condensed Light" charset="0"/>
                <a:cs typeface="Roboto Condensed Light" charset="0"/>
              </a:defRPr>
            </a:lvl2pPr>
            <a:lvl3pPr marL="914377" indent="0" algn="l" defTabSz="914377" rtl="0" eaLnBrk="1" latinLnBrk="0" hangingPunct="1">
              <a:lnSpc>
                <a:spcPct val="90000"/>
              </a:lnSpc>
              <a:spcBef>
                <a:spcPts val="500"/>
              </a:spcBef>
              <a:buFont typeface="Arial"/>
              <a:buNone/>
              <a:defRPr sz="1200" b="0" i="0" kern="1200">
                <a:solidFill>
                  <a:srgbClr val="828282"/>
                </a:solidFill>
                <a:latin typeface="Roboto Condensed" charset="0"/>
                <a:ea typeface="Roboto Condensed" charset="0"/>
                <a:cs typeface="Roboto Condensed" charset="0"/>
              </a:defRPr>
            </a:lvl3pPr>
            <a:lvl4pPr marL="1371566"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4pPr>
            <a:lvl5pPr marL="1828754"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5pPr>
            <a:lvl6pPr marL="2285943"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0" marR="0" lvl="0" indent="0" algn="l" defTabSz="914377" rtl="0" eaLnBrk="1" fontAlgn="auto" latinLnBrk="0" hangingPunct="1">
              <a:lnSpc>
                <a:spcPct val="150000"/>
              </a:lnSpc>
              <a:spcBef>
                <a:spcPts val="1000"/>
              </a:spcBef>
              <a:spcAft>
                <a:spcPts val="1200"/>
              </a:spcAft>
              <a:buClrTx/>
              <a:buSzTx/>
              <a:buFont typeface="Arial"/>
              <a:buNone/>
              <a:tabLst/>
              <a:defRPr/>
            </a:pPr>
            <a:r>
              <a:rPr lang="en-US" dirty="0">
                <a:solidFill>
                  <a:srgbClr val="6B6C6E"/>
                </a:solidFill>
                <a:hlinkClick r:id="rId3"/>
              </a:rPr>
              <a:t>linkedin.com/company/rehpa</a:t>
            </a:r>
            <a:endParaRPr lang="en-US" dirty="0">
              <a:solidFill>
                <a:srgbClr val="6B6C6E"/>
              </a:solidFill>
            </a:endParaRPr>
          </a:p>
          <a:p>
            <a:pPr fontAlgn="auto">
              <a:defRPr/>
            </a:pPr>
            <a:endParaRPr lang="en-US" dirty="0">
              <a:solidFill>
                <a:srgbClr val="6B6C6E"/>
              </a:solidFill>
            </a:endParaRPr>
          </a:p>
        </p:txBody>
      </p:sp>
      <p:sp>
        <p:nvSpPr>
          <p:cNvPr id="2" name="Title 1"/>
          <p:cNvSpPr>
            <a:spLocks noGrp="1"/>
          </p:cNvSpPr>
          <p:nvPr>
            <p:ph type="title"/>
          </p:nvPr>
        </p:nvSpPr>
        <p:spPr>
          <a:xfrm>
            <a:off x="2963864" y="1219028"/>
            <a:ext cx="6262433" cy="1004396"/>
          </a:xfrm>
        </p:spPr>
        <p:txBody>
          <a:bodyPr>
            <a:normAutofit/>
          </a:bodyPr>
          <a:lstStyle>
            <a:lvl1pPr>
              <a:defRPr sz="3600">
                <a:solidFill>
                  <a:srgbClr val="0A0A0A"/>
                </a:solidFill>
              </a:defRPr>
            </a:lvl1pPr>
          </a:lstStyle>
          <a:p>
            <a:r>
              <a:rPr lang="da-DK"/>
              <a:t>Klik for at redigere i master</a:t>
            </a:r>
            <a:endParaRPr lang="en-US" dirty="0"/>
          </a:p>
        </p:txBody>
      </p:sp>
      <p:sp>
        <p:nvSpPr>
          <p:cNvPr id="10" name="Text Placeholder 2"/>
          <p:cNvSpPr>
            <a:spLocks noGrp="1"/>
          </p:cNvSpPr>
          <p:nvPr>
            <p:ph type="body" idx="13"/>
          </p:nvPr>
        </p:nvSpPr>
        <p:spPr>
          <a:xfrm>
            <a:off x="2963864" y="2442927"/>
            <a:ext cx="6262433" cy="1127347"/>
          </a:xfrm>
        </p:spPr>
        <p:txBody>
          <a:bodyPr>
            <a:normAutofit/>
          </a:bodyPr>
          <a:lstStyle>
            <a:lvl1pPr marL="0" indent="0" defTabSz="914377" fontAlgn="auto">
              <a:spcAft>
                <a:spcPts val="0"/>
              </a:spcAft>
              <a:buFont typeface="Arial"/>
              <a:buNone/>
              <a:defRPr sz="2000" b="0" i="0">
                <a:solidFill>
                  <a:srgbClr val="0A0A0A"/>
                </a:solidFill>
                <a:latin typeface="Roboto Condensed Light" charset="0"/>
                <a:ea typeface="Roboto Condensed Light" charset="0"/>
                <a:cs typeface="Roboto Condensed Ligh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defTabSz="914377" fontAlgn="auto">
              <a:spcAft>
                <a:spcPts val="0"/>
              </a:spcAft>
              <a:buFont typeface="Arial"/>
              <a:buNone/>
              <a:defRPr/>
            </a:pPr>
            <a:r>
              <a:rPr lang="da-DK"/>
              <a:t>Rediger typografien i masterens</a:t>
            </a:r>
          </a:p>
        </p:txBody>
      </p:sp>
      <p:grpSp>
        <p:nvGrpSpPr>
          <p:cNvPr id="14" name="Gruppe 13"/>
          <p:cNvGrpSpPr/>
          <p:nvPr userDrawn="1"/>
        </p:nvGrpSpPr>
        <p:grpSpPr>
          <a:xfrm>
            <a:off x="2986753" y="3757037"/>
            <a:ext cx="469475" cy="1080895"/>
            <a:chOff x="2986753" y="3641529"/>
            <a:chExt cx="469475" cy="1080895"/>
          </a:xfrm>
        </p:grpSpPr>
        <p:pic>
          <p:nvPicPr>
            <p:cNvPr id="8" name="Billed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86753" y="3641529"/>
              <a:ext cx="469475" cy="475200"/>
            </a:xfrm>
            <a:prstGeom prst="rect">
              <a:avLst/>
            </a:prstGeom>
          </p:spPr>
        </p:pic>
        <p:pic>
          <p:nvPicPr>
            <p:cNvPr id="11" name="Billede 1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986753" y="4247224"/>
              <a:ext cx="467566" cy="475200"/>
            </a:xfrm>
            <a:prstGeom prst="rect">
              <a:avLst/>
            </a:prstGeom>
          </p:spPr>
        </p:pic>
      </p:grpSp>
    </p:spTree>
    <p:extLst>
      <p:ext uri="{BB962C8B-B14F-4D97-AF65-F5344CB8AC3E}">
        <p14:creationId xmlns:p14="http://schemas.microsoft.com/office/powerpoint/2010/main" val="428468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M. billede og pladsholder">
    <p:spTree>
      <p:nvGrpSpPr>
        <p:cNvPr id="1" name=""/>
        <p:cNvGrpSpPr/>
        <p:nvPr/>
      </p:nvGrpSpPr>
      <p:grpSpPr>
        <a:xfrm>
          <a:off x="0" y="0"/>
          <a:ext cx="0" cy="0"/>
          <a:chOff x="0" y="0"/>
          <a:chExt cx="0" cy="0"/>
        </a:xfrm>
      </p:grpSpPr>
      <p:sp>
        <p:nvSpPr>
          <p:cNvPr id="4" name="Rectangle 17"/>
          <p:cNvSpPr/>
          <p:nvPr/>
        </p:nvSpPr>
        <p:spPr>
          <a:xfrm>
            <a:off x="3175"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latin typeface="Roboto Condensed Light" charset="0"/>
            </a:endParaRPr>
          </a:p>
        </p:txBody>
      </p:sp>
      <p:pic>
        <p:nvPicPr>
          <p:cNvPr id="5" name="Billede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5" y="3213100"/>
            <a:ext cx="12192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p:cNvPicPr>
            <a:picLocks noChangeAspect="1"/>
          </p:cNvPicPr>
          <p:nvPr/>
        </p:nvPicPr>
        <p:blipFill>
          <a:blip r:embed="rId3" cstate="screen">
            <a:lum bright="-40000"/>
            <a:extLst>
              <a:ext uri="{28A0092B-C50C-407E-A947-70E740481C1C}">
                <a14:useLocalDpi xmlns:a14="http://schemas.microsoft.com/office/drawing/2010/main"/>
              </a:ext>
            </a:extLst>
          </a:blip>
          <a:srcRect/>
          <a:stretch>
            <a:fillRect/>
          </a:stretch>
        </p:blipFill>
        <p:spPr bwMode="auto">
          <a:xfrm>
            <a:off x="334965" y="5975675"/>
            <a:ext cx="1261304"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p:nvPicPr>
        <p:blipFill>
          <a:blip r:embed="rId4" cstate="screen">
            <a:lum bright="-40000" contrast="40000"/>
            <a:extLst>
              <a:ext uri="{28A0092B-C50C-407E-A947-70E740481C1C}">
                <a14:useLocalDpi xmlns:a14="http://schemas.microsoft.com/office/drawing/2010/main"/>
              </a:ext>
            </a:extLst>
          </a:blip>
          <a:srcRect/>
          <a:stretch>
            <a:fillRect/>
          </a:stretch>
        </p:blipFill>
        <p:spPr bwMode="auto">
          <a:xfrm>
            <a:off x="350838" y="361950"/>
            <a:ext cx="1320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flipV="1">
            <a:off x="2955925" y="655638"/>
            <a:ext cx="8891588" cy="285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377" eaLnBrk="1" fontAlgn="auto" hangingPunct="1">
              <a:spcBef>
                <a:spcPts val="0"/>
              </a:spcBef>
              <a:spcAft>
                <a:spcPts val="0"/>
              </a:spcAft>
              <a:defRPr/>
            </a:pPr>
            <a:endParaRPr lang="da-DK" dirty="0"/>
          </a:p>
        </p:txBody>
      </p:sp>
      <p:sp>
        <p:nvSpPr>
          <p:cNvPr id="14" name="Title 1"/>
          <p:cNvSpPr>
            <a:spLocks noGrp="1"/>
          </p:cNvSpPr>
          <p:nvPr>
            <p:ph type="title"/>
          </p:nvPr>
        </p:nvSpPr>
        <p:spPr>
          <a:xfrm>
            <a:off x="2963863" y="785369"/>
            <a:ext cx="8893176" cy="1140587"/>
          </a:xfrm>
        </p:spPr>
        <p:txBody>
          <a:bodyPr>
            <a:normAutofit/>
          </a:bodyPr>
          <a:lstStyle>
            <a:lvl1pPr algn="r">
              <a:defRPr sz="3600">
                <a:solidFill>
                  <a:srgbClr val="1E1E1E"/>
                </a:solidFill>
              </a:defRPr>
            </a:lvl1pPr>
          </a:lstStyle>
          <a:p>
            <a:r>
              <a:rPr lang="da-DK"/>
              <a:t>Klik for at redigere i master</a:t>
            </a:r>
            <a:endParaRPr lang="en-US" dirty="0"/>
          </a:p>
        </p:txBody>
      </p:sp>
      <p:sp>
        <p:nvSpPr>
          <p:cNvPr id="15" name="Text Placeholder 2"/>
          <p:cNvSpPr>
            <a:spLocks noGrp="1"/>
          </p:cNvSpPr>
          <p:nvPr>
            <p:ph type="body" idx="13"/>
          </p:nvPr>
        </p:nvSpPr>
        <p:spPr>
          <a:xfrm>
            <a:off x="2963861" y="2178369"/>
            <a:ext cx="8882699" cy="1034731"/>
          </a:xfrm>
        </p:spPr>
        <p:txBody>
          <a:bodyPr>
            <a:normAutofit/>
          </a:bodyPr>
          <a:lstStyle>
            <a:lvl1pPr marL="0" indent="0" algn="r">
              <a:buNone/>
              <a:defRPr sz="2000" b="0" i="0">
                <a:solidFill>
                  <a:srgbClr val="0A0A0A"/>
                </a:solidFill>
                <a:latin typeface="Roboto Condensed Light" charset="0"/>
                <a:ea typeface="Roboto Condensed Light" charset="0"/>
                <a:cs typeface="Roboto Condensed Ligh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a-DK"/>
              <a:t>Rediger typografien i masterens</a:t>
            </a:r>
          </a:p>
        </p:txBody>
      </p:sp>
    </p:spTree>
    <p:extLst>
      <p:ext uri="{BB962C8B-B14F-4D97-AF65-F5344CB8AC3E}">
        <p14:creationId xmlns:p14="http://schemas.microsoft.com/office/powerpoint/2010/main" val="271027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M. billede">
    <p:spTree>
      <p:nvGrpSpPr>
        <p:cNvPr id="1" name=""/>
        <p:cNvGrpSpPr/>
        <p:nvPr/>
      </p:nvGrpSpPr>
      <p:grpSpPr>
        <a:xfrm>
          <a:off x="0" y="0"/>
          <a:ext cx="0" cy="0"/>
          <a:chOff x="0" y="0"/>
          <a:chExt cx="0" cy="0"/>
        </a:xfrm>
      </p:grpSpPr>
      <p:sp>
        <p:nvSpPr>
          <p:cNvPr id="7" name="BG"/>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latin typeface="Roboto Condensed Light" charset="0"/>
            </a:endParaRPr>
          </a:p>
        </p:txBody>
      </p:sp>
      <p:pic>
        <p:nvPicPr>
          <p:cNvPr id="8" name="Picture 9"/>
          <p:cNvPicPr>
            <a:picLocks noChangeAspect="1"/>
          </p:cNvPicPr>
          <p:nvPr/>
        </p:nvPicPr>
        <p:blipFill>
          <a:blip r:embed="rId2" cstate="screen">
            <a:lum bright="-40000" contrast="40000"/>
            <a:extLst>
              <a:ext uri="{28A0092B-C50C-407E-A947-70E740481C1C}">
                <a14:useLocalDpi xmlns:a14="http://schemas.microsoft.com/office/drawing/2010/main"/>
              </a:ext>
            </a:extLst>
          </a:blip>
          <a:srcRect/>
          <a:stretch>
            <a:fillRect/>
          </a:stretch>
        </p:blipFill>
        <p:spPr bwMode="auto">
          <a:xfrm>
            <a:off x="350838" y="361950"/>
            <a:ext cx="1320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p:cNvSpPr/>
          <p:nvPr/>
        </p:nvSpPr>
        <p:spPr>
          <a:xfrm flipV="1">
            <a:off x="2955925" y="655638"/>
            <a:ext cx="8891588" cy="285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377" eaLnBrk="1" fontAlgn="auto" hangingPunct="1">
              <a:spcBef>
                <a:spcPts val="0"/>
              </a:spcBef>
              <a:spcAft>
                <a:spcPts val="0"/>
              </a:spcAft>
              <a:defRPr/>
            </a:pPr>
            <a:endParaRPr lang="da-DK" dirty="0"/>
          </a:p>
        </p:txBody>
      </p:sp>
      <p:sp>
        <p:nvSpPr>
          <p:cNvPr id="22" name="3. Picture placeholder" title="3. Picture placeholder"/>
          <p:cNvSpPr>
            <a:spLocks noGrp="1"/>
          </p:cNvSpPr>
          <p:nvPr>
            <p:ph type="pic" sz="quarter" idx="19"/>
          </p:nvPr>
        </p:nvSpPr>
        <p:spPr>
          <a:xfrm>
            <a:off x="0" y="3224435"/>
            <a:ext cx="12192000" cy="3633565"/>
          </a:xfrm>
        </p:spPr>
        <p:txBody>
          <a:bodyPr lIns="180000" tIns="251999" rtlCol="0">
            <a:normAutofit/>
          </a:bodyPr>
          <a:lstStyle>
            <a:lvl1pPr marL="0" marR="0" indent="0" algn="l" defTabSz="914377" rtl="0" eaLnBrk="1" fontAlgn="auto" latinLnBrk="0" hangingPunct="1">
              <a:lnSpc>
                <a:spcPct val="90000"/>
              </a:lnSpc>
              <a:spcBef>
                <a:spcPts val="1000"/>
              </a:spcBef>
              <a:spcAft>
                <a:spcPts val="0"/>
              </a:spcAft>
              <a:buClrTx/>
              <a:buSzTx/>
              <a:buFont typeface="Arial"/>
              <a:buNone/>
              <a:tabLst/>
              <a:defRPr sz="1200">
                <a:solidFill>
                  <a:schemeClr val="accent6"/>
                </a:solidFill>
              </a:defRPr>
            </a:lvl1pPr>
          </a:lstStyle>
          <a:p>
            <a:pPr lvl="0"/>
            <a:r>
              <a:rPr lang="da-DK" noProof="0"/>
              <a:t>Klik på ikonet for at tilføje et billede</a:t>
            </a:r>
            <a:endParaRPr lang="en-US" noProof="0" dirty="0"/>
          </a:p>
        </p:txBody>
      </p:sp>
      <p:sp>
        <p:nvSpPr>
          <p:cNvPr id="6" name="2. Picture opacity" title="2. Picture opacity"/>
          <p:cNvSpPr>
            <a:spLocks noGrp="1"/>
          </p:cNvSpPr>
          <p:nvPr>
            <p:ph sz="quarter" idx="20"/>
          </p:nvPr>
        </p:nvSpPr>
        <p:spPr>
          <a:xfrm>
            <a:off x="-2630077" y="3224434"/>
            <a:ext cx="14822078" cy="3633566"/>
          </a:xfrm>
          <a:solidFill>
            <a:schemeClr val="bg1">
              <a:alpha val="60000"/>
            </a:schemeClr>
          </a:solidFill>
        </p:spPr>
        <p:txBody>
          <a:bodyPr>
            <a:normAutofit/>
          </a:bodyPr>
          <a:lstStyle>
            <a:lvl1pPr>
              <a:defRPr sz="1200"/>
            </a:lvl1pPr>
          </a:lstStyle>
          <a:p>
            <a:pPr lvl="0"/>
            <a:r>
              <a:rPr lang="da-DK"/>
              <a:t>Rediger typografien i masterens</a:t>
            </a:r>
          </a:p>
        </p:txBody>
      </p:sp>
      <p:sp>
        <p:nvSpPr>
          <p:cNvPr id="15" name="Title"/>
          <p:cNvSpPr>
            <a:spLocks noGrp="1"/>
          </p:cNvSpPr>
          <p:nvPr>
            <p:ph type="title"/>
          </p:nvPr>
        </p:nvSpPr>
        <p:spPr>
          <a:xfrm>
            <a:off x="2963863" y="785369"/>
            <a:ext cx="8893176" cy="1140587"/>
          </a:xfrm>
        </p:spPr>
        <p:txBody>
          <a:bodyPr>
            <a:normAutofit/>
          </a:bodyPr>
          <a:lstStyle>
            <a:lvl1pPr algn="r">
              <a:defRPr sz="3600">
                <a:solidFill>
                  <a:srgbClr val="0A0A0A"/>
                </a:solidFill>
              </a:defRPr>
            </a:lvl1pPr>
          </a:lstStyle>
          <a:p>
            <a:r>
              <a:rPr lang="da-DK"/>
              <a:t>Klik for at redigere i master</a:t>
            </a:r>
            <a:endParaRPr lang="en-US" dirty="0"/>
          </a:p>
        </p:txBody>
      </p:sp>
      <p:sp>
        <p:nvSpPr>
          <p:cNvPr id="16" name="Text"/>
          <p:cNvSpPr>
            <a:spLocks noGrp="1"/>
          </p:cNvSpPr>
          <p:nvPr>
            <p:ph type="body" idx="13"/>
          </p:nvPr>
        </p:nvSpPr>
        <p:spPr>
          <a:xfrm>
            <a:off x="2963861" y="2178369"/>
            <a:ext cx="8882699" cy="1034731"/>
          </a:xfrm>
        </p:spPr>
        <p:txBody>
          <a:bodyPr>
            <a:normAutofit/>
          </a:bodyPr>
          <a:lstStyle>
            <a:lvl1pPr marL="0" indent="0" algn="r">
              <a:buNone/>
              <a:defRPr sz="2000" b="0" i="0">
                <a:solidFill>
                  <a:srgbClr val="0A0A0A"/>
                </a:solidFill>
                <a:latin typeface="Roboto Condensed Light" charset="0"/>
                <a:ea typeface="Roboto Condensed Light" charset="0"/>
                <a:cs typeface="Roboto Condensed Ligh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a-DK"/>
              <a:t>Rediger typografien i masterens</a:t>
            </a:r>
          </a:p>
        </p:txBody>
      </p:sp>
      <p:sp>
        <p:nvSpPr>
          <p:cNvPr id="11" name="1. SDU + RS logo" title="1. SDU + RS logo"/>
          <p:cNvSpPr>
            <a:spLocks noGrp="1"/>
          </p:cNvSpPr>
          <p:nvPr>
            <p:ph type="pic" sz="quarter" idx="21"/>
          </p:nvPr>
        </p:nvSpPr>
        <p:spPr>
          <a:xfrm>
            <a:off x="334963" y="5974932"/>
            <a:ext cx="1534478" cy="540000"/>
          </a:xfrm>
          <a:blipFill dpi="0" rotWithShape="1">
            <a:blip r:embed="rId3" cstate="screen">
              <a:alphaModFix amt="85000"/>
              <a:lum bright="-40000"/>
              <a:extLst>
                <a:ext uri="{28A0092B-C50C-407E-A947-70E740481C1C}">
                  <a14:useLocalDpi xmlns:a14="http://schemas.microsoft.com/office/drawing/2010/main"/>
                </a:ext>
              </a:extLst>
            </a:blip>
            <a:srcRect/>
            <a:stretch>
              <a:fillRect/>
            </a:stretch>
          </a:blipFill>
        </p:spPr>
        <p:txBody>
          <a:bodyPr rtlCol="0">
            <a:normAutofit/>
          </a:bodyPr>
          <a:lstStyle/>
          <a:p>
            <a:pPr lvl="0"/>
            <a:r>
              <a:rPr lang="da-DK" noProof="0"/>
              <a:t>Klik på ikonet for at tilføje et billede</a:t>
            </a:r>
            <a:endParaRPr lang="en-US" noProof="0" dirty="0"/>
          </a:p>
        </p:txBody>
      </p:sp>
    </p:spTree>
    <p:extLst>
      <p:ext uri="{BB962C8B-B14F-4D97-AF65-F5344CB8AC3E}">
        <p14:creationId xmlns:p14="http://schemas.microsoft.com/office/powerpoint/2010/main" val="52533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ekstafsni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63865" y="2011680"/>
            <a:ext cx="8893175" cy="4136872"/>
          </a:xfrm>
        </p:spPr>
        <p:txBody>
          <a:bodyPr>
            <a:normAutofit/>
          </a:bodyPr>
          <a:lstStyle>
            <a:lvl1pPr marL="0" indent="0" algn="l">
              <a:buNone/>
              <a:defRPr sz="1800">
                <a:solidFill>
                  <a:srgbClr val="0A0A0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en-US" dirty="0"/>
          </a:p>
        </p:txBody>
      </p:sp>
      <p:sp>
        <p:nvSpPr>
          <p:cNvPr id="4" name="Slide Number Placeholder 5"/>
          <p:cNvSpPr>
            <a:spLocks noGrp="1"/>
          </p:cNvSpPr>
          <p:nvPr>
            <p:ph type="sldNum" sz="quarter" idx="10"/>
          </p:nvPr>
        </p:nvSpPr>
        <p:spPr>
          <a:xfrm>
            <a:off x="9113838" y="6234438"/>
            <a:ext cx="2743200" cy="365125"/>
          </a:xfrm>
        </p:spPr>
        <p:txBody>
          <a:bodyPr/>
          <a:lstStyle>
            <a:lvl1pPr>
              <a:defRPr smtClean="0">
                <a:solidFill>
                  <a:srgbClr val="0A0A0A"/>
                </a:solidFill>
              </a:defRPr>
            </a:lvl1pPr>
          </a:lstStyle>
          <a:p>
            <a:pPr>
              <a:defRPr/>
            </a:pPr>
            <a:fld id="{200D652F-B679-4FC1-A266-D0CCEE132556}" type="slidenum">
              <a:rPr lang="en-US"/>
              <a:pPr>
                <a:defRPr/>
              </a:pPr>
              <a:t>‹nr.›</a:t>
            </a:fld>
            <a:endParaRPr lang="en-US" dirty="0"/>
          </a:p>
        </p:txBody>
      </p:sp>
      <p:sp>
        <p:nvSpPr>
          <p:cNvPr id="8" name="Title Placeholder 1"/>
          <p:cNvSpPr>
            <a:spLocks noGrp="1"/>
          </p:cNvSpPr>
          <p:nvPr>
            <p:ph type="title"/>
          </p:nvPr>
        </p:nvSpPr>
        <p:spPr>
          <a:xfrm>
            <a:off x="2954330" y="896359"/>
            <a:ext cx="8893175" cy="911031"/>
          </a:xfrm>
          <a:prstGeom prst="rect">
            <a:avLst/>
          </a:prstGeom>
        </p:spPr>
        <p:txBody>
          <a:bodyPr rtlCol="0">
            <a:normAutofit/>
          </a:bodyPr>
          <a:lstStyle>
            <a:lvl1pPr>
              <a:defRPr baseline="0">
                <a:solidFill>
                  <a:srgbClr val="0A0A0A"/>
                </a:solidFill>
              </a:defRPr>
            </a:lvl1pPr>
          </a:lstStyle>
          <a:p>
            <a:r>
              <a:rPr lang="da-DK"/>
              <a:t>Klik for at redigere i master</a:t>
            </a:r>
            <a:endParaRPr lang="en-US" dirty="0"/>
          </a:p>
        </p:txBody>
      </p:sp>
    </p:spTree>
    <p:extLst>
      <p:ext uri="{BB962C8B-B14F-4D97-AF65-F5344CB8AC3E}">
        <p14:creationId xmlns:p14="http://schemas.microsoft.com/office/powerpoint/2010/main" val="161003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abel/skema">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2963865" y="2059805"/>
            <a:ext cx="8893175" cy="4036195"/>
          </a:xfrm>
          <a:noFill/>
        </p:spPr>
        <p:txBody>
          <a:bodyPr rtlCol="0">
            <a:normAutofit/>
          </a:bodyPr>
          <a:lstStyle>
            <a:lvl1pPr>
              <a:defRPr sz="1400" baseline="0">
                <a:solidFill>
                  <a:srgbClr val="0A0A0A"/>
                </a:solidFill>
              </a:defRPr>
            </a:lvl1pPr>
          </a:lstStyle>
          <a:p>
            <a:pPr lvl="0"/>
            <a:r>
              <a:rPr lang="da-DK" noProof="0"/>
              <a:t>Klik på ikonet for at tilføje en tabel</a:t>
            </a:r>
            <a:endParaRPr lang="en-US" noProof="0" dirty="0"/>
          </a:p>
        </p:txBody>
      </p:sp>
      <p:sp>
        <p:nvSpPr>
          <p:cNvPr id="6" name="Title Placeholder 1"/>
          <p:cNvSpPr>
            <a:spLocks noGrp="1"/>
          </p:cNvSpPr>
          <p:nvPr>
            <p:ph type="title"/>
          </p:nvPr>
        </p:nvSpPr>
        <p:spPr>
          <a:xfrm>
            <a:off x="2954330" y="885849"/>
            <a:ext cx="8893175" cy="911031"/>
          </a:xfrm>
          <a:prstGeom prst="rect">
            <a:avLst/>
          </a:prstGeom>
        </p:spPr>
        <p:txBody>
          <a:bodyPr rtlCol="0">
            <a:normAutofit/>
          </a:bodyPr>
          <a:lstStyle>
            <a:lvl1pPr>
              <a:defRPr baseline="0">
                <a:solidFill>
                  <a:srgbClr val="0A0A0A"/>
                </a:solidFill>
              </a:defRPr>
            </a:lvl1pPr>
          </a:lstStyle>
          <a:p>
            <a:r>
              <a:rPr lang="da-DK"/>
              <a:t>Klik for at redigere i master</a:t>
            </a:r>
            <a:endParaRPr lang="en-US" dirty="0"/>
          </a:p>
        </p:txBody>
      </p:sp>
      <p:sp>
        <p:nvSpPr>
          <p:cNvPr id="4" name="Slide Number Placeholder 5"/>
          <p:cNvSpPr>
            <a:spLocks noGrp="1"/>
          </p:cNvSpPr>
          <p:nvPr>
            <p:ph type="sldNum" sz="quarter" idx="14"/>
          </p:nvPr>
        </p:nvSpPr>
        <p:spPr>
          <a:xfrm>
            <a:off x="9113838" y="6234438"/>
            <a:ext cx="2743200" cy="365125"/>
          </a:xfrm>
        </p:spPr>
        <p:txBody>
          <a:bodyPr/>
          <a:lstStyle>
            <a:lvl1pPr>
              <a:defRPr smtClean="0">
                <a:solidFill>
                  <a:srgbClr val="0A0A0A"/>
                </a:solidFill>
              </a:defRPr>
            </a:lvl1pPr>
          </a:lstStyle>
          <a:p>
            <a:pPr>
              <a:defRPr/>
            </a:pPr>
            <a:fld id="{5BC119E6-8302-423F-9556-44BD5C52DD8F}" type="slidenum">
              <a:rPr lang="en-US"/>
              <a:pPr>
                <a:defRPr/>
              </a:pPr>
              <a:t>‹nr.›</a:t>
            </a:fld>
            <a:endParaRPr lang="en-US" dirty="0"/>
          </a:p>
        </p:txBody>
      </p:sp>
    </p:spTree>
    <p:extLst>
      <p:ext uri="{BB962C8B-B14F-4D97-AF65-F5344CB8AC3E}">
        <p14:creationId xmlns:p14="http://schemas.microsoft.com/office/powerpoint/2010/main" val="403638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unktafsni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3865" y="2069431"/>
            <a:ext cx="8893175" cy="4100141"/>
          </a:xfrm>
        </p:spPr>
        <p:txBody>
          <a:bodyPr/>
          <a:lstStyle>
            <a:lvl1pPr>
              <a:defRPr>
                <a:solidFill>
                  <a:srgbClr val="0A0A0A"/>
                </a:solidFill>
              </a:defRPr>
            </a:lvl1pPr>
            <a:lvl2pPr>
              <a:defRPr>
                <a:solidFill>
                  <a:srgbClr val="0A0A0A"/>
                </a:solidFill>
              </a:defRPr>
            </a:lvl2pPr>
            <a:lvl3pPr>
              <a:defRPr>
                <a:solidFill>
                  <a:srgbClr val="0A0A0A"/>
                </a:solidFill>
              </a:defRPr>
            </a:lvl3pPr>
            <a:lvl4pPr>
              <a:defRPr>
                <a:solidFill>
                  <a:srgbClr val="0A0A0A"/>
                </a:solidFill>
              </a:defRPr>
            </a:lvl4pPr>
            <a:lvl5pPr>
              <a:defRPr>
                <a:solidFill>
                  <a:srgbClr val="0A0A0A"/>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itle Placeholder 1"/>
          <p:cNvSpPr>
            <a:spLocks noGrp="1"/>
          </p:cNvSpPr>
          <p:nvPr>
            <p:ph type="title"/>
          </p:nvPr>
        </p:nvSpPr>
        <p:spPr>
          <a:xfrm>
            <a:off x="2954330" y="896359"/>
            <a:ext cx="8893175" cy="920658"/>
          </a:xfrm>
          <a:prstGeom prst="rect">
            <a:avLst/>
          </a:prstGeom>
        </p:spPr>
        <p:txBody>
          <a:bodyPr rtlCol="0">
            <a:normAutofit/>
          </a:bodyPr>
          <a:lstStyle>
            <a:lvl1pPr>
              <a:defRPr>
                <a:solidFill>
                  <a:srgbClr val="0A0A0A"/>
                </a:solidFill>
              </a:defRPr>
            </a:lvl1pPr>
          </a:lstStyle>
          <a:p>
            <a:r>
              <a:rPr lang="da-DK"/>
              <a:t>Klik for at redigere i master</a:t>
            </a:r>
            <a:endParaRPr lang="en-US" dirty="0"/>
          </a:p>
        </p:txBody>
      </p:sp>
      <p:sp>
        <p:nvSpPr>
          <p:cNvPr id="4" name="Slide Number Placeholder 5"/>
          <p:cNvSpPr>
            <a:spLocks noGrp="1"/>
          </p:cNvSpPr>
          <p:nvPr>
            <p:ph type="sldNum" sz="quarter" idx="10"/>
          </p:nvPr>
        </p:nvSpPr>
        <p:spPr>
          <a:xfrm>
            <a:off x="9113838" y="6255458"/>
            <a:ext cx="2743200" cy="365125"/>
          </a:xfrm>
        </p:spPr>
        <p:txBody>
          <a:bodyPr/>
          <a:lstStyle>
            <a:lvl1pPr>
              <a:defRPr smtClean="0">
                <a:solidFill>
                  <a:srgbClr val="0A0A0A"/>
                </a:solidFill>
              </a:defRPr>
            </a:lvl1pPr>
          </a:lstStyle>
          <a:p>
            <a:pPr>
              <a:defRPr/>
            </a:pPr>
            <a:fld id="{24EB4BD8-4E43-4C20-B597-35379CF4BB7C}" type="slidenum">
              <a:rPr lang="en-US"/>
              <a:pPr>
                <a:defRPr/>
              </a:pPr>
              <a:t>‹nr.›</a:t>
            </a:fld>
            <a:endParaRPr lang="en-US" dirty="0"/>
          </a:p>
        </p:txBody>
      </p:sp>
    </p:spTree>
    <p:extLst>
      <p:ext uri="{BB962C8B-B14F-4D97-AF65-F5344CB8AC3E}">
        <p14:creationId xmlns:p14="http://schemas.microsoft.com/office/powerpoint/2010/main" val="348133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obblet punktafsni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54330" y="2059806"/>
            <a:ext cx="4320000" cy="4163019"/>
          </a:xfrm>
        </p:spPr>
        <p:txBody>
          <a:bodyPr/>
          <a:lstStyle>
            <a:lvl1pPr>
              <a:defRPr>
                <a:solidFill>
                  <a:srgbClr val="0A0A0A"/>
                </a:solidFill>
              </a:defRPr>
            </a:lvl1pPr>
            <a:lvl2pPr>
              <a:defRPr>
                <a:solidFill>
                  <a:srgbClr val="0A0A0A"/>
                </a:solidFill>
              </a:defRPr>
            </a:lvl2pPr>
            <a:lvl3pPr>
              <a:defRPr>
                <a:solidFill>
                  <a:srgbClr val="0A0A0A"/>
                </a:solidFill>
              </a:defRPr>
            </a:lvl3pPr>
            <a:lvl4pPr>
              <a:defRPr>
                <a:solidFill>
                  <a:srgbClr val="0A0A0A"/>
                </a:solidFill>
              </a:defRPr>
            </a:lvl4pPr>
            <a:lvl5pPr>
              <a:defRPr>
                <a:solidFill>
                  <a:srgbClr val="0A0A0A"/>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7537037" y="2059806"/>
            <a:ext cx="4320000" cy="4163019"/>
          </a:xfrm>
        </p:spPr>
        <p:txBody>
          <a:bodyPr/>
          <a:lstStyle>
            <a:lvl1pPr>
              <a:defRPr>
                <a:solidFill>
                  <a:srgbClr val="0A0A0A"/>
                </a:solidFill>
              </a:defRPr>
            </a:lvl1pPr>
            <a:lvl2pPr>
              <a:defRPr>
                <a:solidFill>
                  <a:srgbClr val="0A0A0A"/>
                </a:solidFill>
              </a:defRPr>
            </a:lvl2pPr>
            <a:lvl3pPr>
              <a:defRPr>
                <a:solidFill>
                  <a:srgbClr val="0A0A0A"/>
                </a:solidFill>
              </a:defRPr>
            </a:lvl3pPr>
            <a:lvl4pPr>
              <a:defRPr>
                <a:solidFill>
                  <a:srgbClr val="0A0A0A"/>
                </a:solidFill>
              </a:defRPr>
            </a:lvl4pPr>
            <a:lvl5pPr>
              <a:defRPr>
                <a:solidFill>
                  <a:srgbClr val="0A0A0A"/>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0F384217-00C7-4EC6-A7B7-6A1F5A630451}" type="slidenum">
              <a:rPr lang="en-US"/>
              <a:pPr>
                <a:defRPr/>
              </a:pPr>
              <a:t>‹nr.›</a:t>
            </a:fld>
            <a:endParaRPr lang="en-US" dirty="0"/>
          </a:p>
        </p:txBody>
      </p:sp>
      <p:sp>
        <p:nvSpPr>
          <p:cNvPr id="7" name="Title Placeholder 1"/>
          <p:cNvSpPr>
            <a:spLocks noGrp="1"/>
          </p:cNvSpPr>
          <p:nvPr>
            <p:ph type="title"/>
          </p:nvPr>
        </p:nvSpPr>
        <p:spPr>
          <a:xfrm>
            <a:off x="2954330" y="896359"/>
            <a:ext cx="8893175" cy="920658"/>
          </a:xfrm>
          <a:prstGeom prst="rect">
            <a:avLst/>
          </a:prstGeom>
        </p:spPr>
        <p:txBody>
          <a:bodyPr rtlCol="0">
            <a:normAutofit/>
          </a:bodyPr>
          <a:lstStyle>
            <a:lvl1pPr>
              <a:defRPr>
                <a:solidFill>
                  <a:srgbClr val="0A0A0A"/>
                </a:solidFill>
              </a:defRPr>
            </a:lvl1pPr>
          </a:lstStyle>
          <a:p>
            <a:r>
              <a:rPr lang="da-DK"/>
              <a:t>Klik for at redigere i master</a:t>
            </a:r>
            <a:endParaRPr lang="en-US" dirty="0"/>
          </a:p>
        </p:txBody>
      </p:sp>
    </p:spTree>
    <p:extLst>
      <p:ext uri="{BB962C8B-B14F-4D97-AF65-F5344CB8AC3E}">
        <p14:creationId xmlns:p14="http://schemas.microsoft.com/office/powerpoint/2010/main" val="229354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unktafsnit med noter">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34965" y="2079057"/>
            <a:ext cx="2398076" cy="3922350"/>
          </a:xfrm>
        </p:spPr>
        <p:txBody>
          <a:bodyPr>
            <a:normAutofit/>
          </a:bodyPr>
          <a:lstStyle>
            <a:lvl1pPr marL="0" indent="0">
              <a:lnSpc>
                <a:spcPct val="150000"/>
              </a:lnSpc>
              <a:spcAft>
                <a:spcPts val="1200"/>
              </a:spcAft>
              <a:buNone/>
              <a:defRPr sz="1200">
                <a:solidFill>
                  <a:srgbClr val="0A0A0A"/>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a-DK"/>
              <a:t>Rediger typografien i masterens</a:t>
            </a:r>
          </a:p>
        </p:txBody>
      </p:sp>
      <p:sp>
        <p:nvSpPr>
          <p:cNvPr id="8" name="Content Placeholder 2"/>
          <p:cNvSpPr>
            <a:spLocks noGrp="1"/>
          </p:cNvSpPr>
          <p:nvPr>
            <p:ph idx="1"/>
          </p:nvPr>
        </p:nvSpPr>
        <p:spPr>
          <a:xfrm>
            <a:off x="2954330" y="2079057"/>
            <a:ext cx="8893175" cy="3922350"/>
          </a:xfrm>
        </p:spPr>
        <p:txBody>
          <a:bodyPr/>
          <a:lstStyle>
            <a:lvl1pPr>
              <a:defRPr>
                <a:solidFill>
                  <a:srgbClr val="0A0A0A"/>
                </a:solidFill>
              </a:defRPr>
            </a:lvl1pPr>
            <a:lvl2pPr>
              <a:defRPr>
                <a:solidFill>
                  <a:srgbClr val="0A0A0A"/>
                </a:solidFill>
              </a:defRPr>
            </a:lvl2pPr>
            <a:lvl3pPr>
              <a:defRPr>
                <a:solidFill>
                  <a:srgbClr val="0A0A0A"/>
                </a:solidFill>
              </a:defRPr>
            </a:lvl3pPr>
            <a:lvl4pPr>
              <a:defRPr>
                <a:solidFill>
                  <a:srgbClr val="0A0A0A"/>
                </a:solidFill>
              </a:defRPr>
            </a:lvl4pPr>
            <a:lvl5pPr>
              <a:defRPr>
                <a:solidFill>
                  <a:srgbClr val="0A0A0A"/>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50E7211-1D7B-48F8-877E-23C16AABEE90}" type="slidenum">
              <a:rPr lang="en-US"/>
              <a:pPr>
                <a:defRPr/>
              </a:pPr>
              <a:t>‹nr.›</a:t>
            </a:fld>
            <a:endParaRPr lang="en-US" dirty="0"/>
          </a:p>
        </p:txBody>
      </p:sp>
      <p:sp>
        <p:nvSpPr>
          <p:cNvPr id="7" name="Title Placeholder 1"/>
          <p:cNvSpPr>
            <a:spLocks noGrp="1"/>
          </p:cNvSpPr>
          <p:nvPr>
            <p:ph type="title"/>
          </p:nvPr>
        </p:nvSpPr>
        <p:spPr>
          <a:xfrm>
            <a:off x="2954330" y="896359"/>
            <a:ext cx="8893175" cy="920658"/>
          </a:xfrm>
          <a:prstGeom prst="rect">
            <a:avLst/>
          </a:prstGeom>
        </p:spPr>
        <p:txBody>
          <a:bodyPr rtlCol="0">
            <a:normAutofit/>
          </a:bodyPr>
          <a:lstStyle>
            <a:lvl1pPr>
              <a:defRPr>
                <a:solidFill>
                  <a:srgbClr val="0A0A0A"/>
                </a:solidFill>
              </a:defRPr>
            </a:lvl1pPr>
          </a:lstStyle>
          <a:p>
            <a:r>
              <a:rPr lang="da-DK"/>
              <a:t>Klik for at redigere i master</a:t>
            </a:r>
            <a:endParaRPr lang="en-US" dirty="0"/>
          </a:p>
        </p:txBody>
      </p:sp>
    </p:spTree>
    <p:extLst>
      <p:ext uri="{BB962C8B-B14F-4D97-AF65-F5344CB8AC3E}">
        <p14:creationId xmlns:p14="http://schemas.microsoft.com/office/powerpoint/2010/main" val="160019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billede med n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963865" y="2088681"/>
            <a:ext cx="8893175" cy="3891704"/>
          </a:xfrm>
        </p:spPr>
        <p:txBody>
          <a:bodyPr rtlCol="0">
            <a:normAutofit/>
          </a:bodyPr>
          <a:lstStyle>
            <a:lvl1pPr marL="0" indent="0">
              <a:buNone/>
              <a:defRPr sz="3200">
                <a:solidFill>
                  <a:srgbClr val="0A0A0A"/>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da-DK" noProof="0"/>
              <a:t>Klik på ikonet for at tilføje et billede</a:t>
            </a:r>
            <a:endParaRPr lang="en-US" noProof="0" dirty="0"/>
          </a:p>
        </p:txBody>
      </p:sp>
      <p:sp>
        <p:nvSpPr>
          <p:cNvPr id="9" name="Text Placeholder 3"/>
          <p:cNvSpPr>
            <a:spLocks noGrp="1"/>
          </p:cNvSpPr>
          <p:nvPr>
            <p:ph type="body" sz="half" idx="2"/>
          </p:nvPr>
        </p:nvSpPr>
        <p:spPr>
          <a:xfrm>
            <a:off x="334965" y="2088680"/>
            <a:ext cx="2398076" cy="3891705"/>
          </a:xfrm>
        </p:spPr>
        <p:txBody>
          <a:bodyPr>
            <a:normAutofit/>
          </a:bodyPr>
          <a:lstStyle>
            <a:lvl1pPr marL="0" indent="0">
              <a:lnSpc>
                <a:spcPct val="150000"/>
              </a:lnSpc>
              <a:buNone/>
              <a:defRPr sz="1200">
                <a:solidFill>
                  <a:srgbClr val="0A0A0A"/>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a-DK"/>
              <a:t>Rediger typografien i masterens</a:t>
            </a:r>
          </a:p>
        </p:txBody>
      </p:sp>
      <p:sp>
        <p:nvSpPr>
          <p:cNvPr id="5" name="Slide Number Placeholder 5"/>
          <p:cNvSpPr>
            <a:spLocks noGrp="1"/>
          </p:cNvSpPr>
          <p:nvPr>
            <p:ph type="sldNum" sz="quarter" idx="10"/>
          </p:nvPr>
        </p:nvSpPr>
        <p:spPr/>
        <p:txBody>
          <a:bodyPr/>
          <a:lstStyle>
            <a:lvl1pPr>
              <a:defRPr/>
            </a:lvl1pPr>
          </a:lstStyle>
          <a:p>
            <a:pPr>
              <a:defRPr/>
            </a:pPr>
            <a:fld id="{A40B8CE2-6FED-4C01-95ED-1A2BDF4DA644}" type="slidenum">
              <a:rPr lang="en-US"/>
              <a:pPr>
                <a:defRPr/>
              </a:pPr>
              <a:t>‹nr.›</a:t>
            </a:fld>
            <a:endParaRPr lang="en-US" dirty="0"/>
          </a:p>
        </p:txBody>
      </p:sp>
      <p:sp>
        <p:nvSpPr>
          <p:cNvPr id="7" name="Title Placeholder 1"/>
          <p:cNvSpPr>
            <a:spLocks noGrp="1"/>
          </p:cNvSpPr>
          <p:nvPr>
            <p:ph type="title"/>
          </p:nvPr>
        </p:nvSpPr>
        <p:spPr>
          <a:xfrm>
            <a:off x="2954330" y="896359"/>
            <a:ext cx="8893175" cy="920658"/>
          </a:xfrm>
          <a:prstGeom prst="rect">
            <a:avLst/>
          </a:prstGeom>
        </p:spPr>
        <p:txBody>
          <a:bodyPr rtlCol="0">
            <a:normAutofit/>
          </a:bodyPr>
          <a:lstStyle>
            <a:lvl1pPr>
              <a:defRPr>
                <a:solidFill>
                  <a:srgbClr val="0A0A0A"/>
                </a:solidFill>
              </a:defRPr>
            </a:lvl1pPr>
          </a:lstStyle>
          <a:p>
            <a:r>
              <a:rPr lang="da-DK"/>
              <a:t>Klik for at redigere i master</a:t>
            </a:r>
            <a:endParaRPr lang="en-US" dirty="0"/>
          </a:p>
        </p:txBody>
      </p:sp>
    </p:spTree>
    <p:extLst>
      <p:ext uri="{BB962C8B-B14F-4D97-AF65-F5344CB8AC3E}">
        <p14:creationId xmlns:p14="http://schemas.microsoft.com/office/powerpoint/2010/main" val="109842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14" cstate="screen">
            <a:alphaModFix amt="85000"/>
            <a:duotone>
              <a:prstClr val="black"/>
              <a:schemeClr val="tx2">
                <a:tint val="45000"/>
                <a:satMod val="400000"/>
              </a:schemeClr>
            </a:duotone>
            <a:lum bright="-40000" contrast="-40000"/>
            <a:extLst>
              <a:ext uri="{28A0092B-C50C-407E-A947-70E740481C1C}">
                <a14:useLocalDpi xmlns:a14="http://schemas.microsoft.com/office/drawing/2010/main"/>
              </a:ext>
            </a:extLst>
          </a:blip>
          <a:stretch>
            <a:fillRect/>
          </a:stretch>
        </p:blipFill>
        <p:spPr>
          <a:xfrm>
            <a:off x="349251" y="396655"/>
            <a:ext cx="861300" cy="313200"/>
          </a:xfrm>
          <a:prstGeom prst="rect">
            <a:avLst/>
          </a:prstGeom>
        </p:spPr>
      </p:pic>
      <p:sp>
        <p:nvSpPr>
          <p:cNvPr id="1027" name="Title Placeholder 1"/>
          <p:cNvSpPr>
            <a:spLocks noGrp="1"/>
          </p:cNvSpPr>
          <p:nvPr>
            <p:ph type="title"/>
          </p:nvPr>
        </p:nvSpPr>
        <p:spPr bwMode="auto">
          <a:xfrm>
            <a:off x="2954338" y="896938"/>
            <a:ext cx="8893175" cy="100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a-DK" altLang="da-DK" dirty="0"/>
              <a:t>Klik for at redigere i master</a:t>
            </a:r>
            <a:endParaRPr lang="en-US" altLang="da-DK" dirty="0"/>
          </a:p>
        </p:txBody>
      </p:sp>
      <p:sp>
        <p:nvSpPr>
          <p:cNvPr id="1028" name="Text Placeholder 2"/>
          <p:cNvSpPr>
            <a:spLocks noGrp="1"/>
          </p:cNvSpPr>
          <p:nvPr>
            <p:ph type="body" idx="1"/>
          </p:nvPr>
        </p:nvSpPr>
        <p:spPr bwMode="auto">
          <a:xfrm>
            <a:off x="2963863" y="2050180"/>
            <a:ext cx="8893175" cy="40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da-DK" dirty="0"/>
              <a:t>Klik for at redigere i master</a:t>
            </a:r>
          </a:p>
          <a:p>
            <a:pPr lvl="1"/>
            <a:r>
              <a:rPr lang="da-DK" altLang="da-DK" dirty="0"/>
              <a:t>Andet niveau</a:t>
            </a:r>
          </a:p>
          <a:p>
            <a:pPr lvl="2"/>
            <a:r>
              <a:rPr lang="da-DK" altLang="da-DK" dirty="0"/>
              <a:t>Tredje niveau</a:t>
            </a:r>
          </a:p>
          <a:p>
            <a:pPr lvl="3"/>
            <a:r>
              <a:rPr lang="da-DK" altLang="da-DK" dirty="0"/>
              <a:t>Fjerde niveau</a:t>
            </a:r>
          </a:p>
          <a:p>
            <a:pPr lvl="4"/>
            <a:r>
              <a:rPr lang="da-DK" altLang="da-DK" dirty="0"/>
              <a:t>Femte niveau</a:t>
            </a:r>
            <a:endParaRPr lang="en-US" altLang="da-DK" dirty="0"/>
          </a:p>
        </p:txBody>
      </p:sp>
      <p:sp>
        <p:nvSpPr>
          <p:cNvPr id="6" name="Slide Number Placeholder 5"/>
          <p:cNvSpPr>
            <a:spLocks noGrp="1"/>
          </p:cNvSpPr>
          <p:nvPr>
            <p:ph type="sldNum" sz="quarter" idx="4"/>
          </p:nvPr>
        </p:nvSpPr>
        <p:spPr>
          <a:xfrm>
            <a:off x="9113838" y="6222825"/>
            <a:ext cx="2743200" cy="361950"/>
          </a:xfrm>
          <a:prstGeom prst="rect">
            <a:avLst/>
          </a:prstGeom>
        </p:spPr>
        <p:txBody>
          <a:bodyPr vert="horz" lIns="0" tIns="0" rIns="0" bIns="0" rtlCol="0" anchor="b" anchorCtr="0"/>
          <a:lstStyle>
            <a:lvl1pPr algn="r" defTabSz="914377" eaLnBrk="1" fontAlgn="auto" hangingPunct="1">
              <a:spcBef>
                <a:spcPts val="0"/>
              </a:spcBef>
              <a:spcAft>
                <a:spcPts val="0"/>
              </a:spcAft>
              <a:defRPr sz="800" b="0" i="0" smtClean="0">
                <a:solidFill>
                  <a:srgbClr val="0A0A0A"/>
                </a:solidFill>
                <a:latin typeface="Roboto Condensed" charset="0"/>
                <a:ea typeface="Roboto Condensed" charset="0"/>
                <a:cs typeface="Roboto Condensed" charset="0"/>
              </a:defRPr>
            </a:lvl1pPr>
          </a:lstStyle>
          <a:p>
            <a:pPr>
              <a:defRPr/>
            </a:pPr>
            <a:fld id="{AE5B6BC7-BF04-4E9C-BF0A-5CC27B9E2EE9}" type="slidenum">
              <a:rPr lang="en-US"/>
              <a:pPr>
                <a:defRPr/>
              </a:pPr>
              <a:t>‹nr.›</a:t>
            </a:fld>
            <a:endParaRPr lang="en-US" dirty="0"/>
          </a:p>
        </p:txBody>
      </p:sp>
      <p:pic>
        <p:nvPicPr>
          <p:cNvPr id="1030" name="Picture 12"/>
          <p:cNvPicPr>
            <a:picLocks noChangeAspect="1"/>
          </p:cNvPicPr>
          <p:nvPr/>
        </p:nvPicPr>
        <p:blipFill>
          <a:blip r:embed="rId15" cstate="screen">
            <a:lum bright="-40000"/>
            <a:extLst>
              <a:ext uri="{28A0092B-C50C-407E-A947-70E740481C1C}">
                <a14:useLocalDpi xmlns:a14="http://schemas.microsoft.com/office/drawing/2010/main"/>
              </a:ext>
            </a:extLst>
          </a:blip>
          <a:srcRect/>
          <a:stretch>
            <a:fillRect/>
          </a:stretch>
        </p:blipFill>
        <p:spPr bwMode="auto">
          <a:xfrm>
            <a:off x="334966" y="6080775"/>
            <a:ext cx="1177217"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flipV="1">
            <a:off x="2955925" y="655638"/>
            <a:ext cx="8891588" cy="285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377" eaLnBrk="1" fontAlgn="auto" hangingPunct="1">
              <a:spcBef>
                <a:spcPts val="0"/>
              </a:spcBef>
              <a:spcAft>
                <a:spcPts val="0"/>
              </a:spcAft>
              <a:defRPr/>
            </a:pPr>
            <a:endParaRPr lang="da-DK"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78" r:id="rId7"/>
    <p:sldLayoutId id="2147483679" r:id="rId8"/>
    <p:sldLayoutId id="2147483680" r:id="rId9"/>
    <p:sldLayoutId id="2147483687" r:id="rId10"/>
    <p:sldLayoutId id="2147483688" r:id="rId11"/>
    <p:sldLayoutId id="2147483689" r:id="rId12"/>
  </p:sldLayoutIdLst>
  <p:hf hdr="0"/>
  <p:txStyles>
    <p:titleStyle>
      <a:lvl1pPr algn="l" defTabSz="912813" rtl="0" eaLnBrk="1" fontAlgn="base" hangingPunct="1">
        <a:lnSpc>
          <a:spcPct val="90000"/>
        </a:lnSpc>
        <a:spcBef>
          <a:spcPct val="0"/>
        </a:spcBef>
        <a:spcAft>
          <a:spcPct val="0"/>
        </a:spcAft>
        <a:defRPr sz="3600" b="1" kern="1200">
          <a:solidFill>
            <a:srgbClr val="1E1E1E"/>
          </a:solidFill>
          <a:latin typeface="Roboto Condensed" charset="0"/>
          <a:ea typeface="Roboto Condensed" charset="0"/>
          <a:cs typeface="Roboto Condensed" charset="0"/>
        </a:defRPr>
      </a:lvl1pPr>
      <a:lvl2pPr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2pPr>
      <a:lvl3pPr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3pPr>
      <a:lvl4pPr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4pPr>
      <a:lvl5pPr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5pPr>
      <a:lvl6pPr marL="457200"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6pPr>
      <a:lvl7pPr marL="914400"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7pPr>
      <a:lvl8pPr marL="1371600"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8pPr>
      <a:lvl9pPr marL="1828800"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9pPr>
    </p:titleStyle>
    <p:bodyStyle>
      <a:lvl1pPr marL="227013" indent="-227013" algn="l" defTabSz="912813" rtl="0" eaLnBrk="1" fontAlgn="base" hangingPunct="1">
        <a:lnSpc>
          <a:spcPct val="100000"/>
        </a:lnSpc>
        <a:spcBef>
          <a:spcPts val="1000"/>
        </a:spcBef>
        <a:spcAft>
          <a:spcPct val="0"/>
        </a:spcAft>
        <a:buFont typeface="Arial" panose="020B0604020202020204" pitchFamily="34" charset="0"/>
        <a:buChar char="•"/>
        <a:defRPr kern="1200">
          <a:solidFill>
            <a:srgbClr val="1E1E1E"/>
          </a:solidFill>
          <a:latin typeface="Roboto Condensed Light" charset="0"/>
          <a:ea typeface="Roboto Condensed Light" charset="0"/>
          <a:cs typeface="Roboto Condensed Light" charset="0"/>
        </a:defRPr>
      </a:lvl1pPr>
      <a:lvl2pPr marL="684213" indent="-227013" algn="l" defTabSz="912813" rtl="0" eaLnBrk="1" fontAlgn="base" hangingPunct="1">
        <a:lnSpc>
          <a:spcPct val="100000"/>
        </a:lnSpc>
        <a:spcBef>
          <a:spcPts val="500"/>
        </a:spcBef>
        <a:spcAft>
          <a:spcPct val="0"/>
        </a:spcAft>
        <a:buFont typeface="Arial" panose="020B0604020202020204" pitchFamily="34" charset="0"/>
        <a:buChar char="•"/>
        <a:defRPr sz="1600" kern="1200">
          <a:solidFill>
            <a:srgbClr val="1E1E1E"/>
          </a:solidFill>
          <a:latin typeface="Roboto Condensed Light" charset="0"/>
          <a:ea typeface="Roboto Condensed Light" charset="0"/>
          <a:cs typeface="Roboto Condensed Light" charset="0"/>
        </a:defRPr>
      </a:lvl2pPr>
      <a:lvl3pPr marL="1141413" indent="-227013" algn="l" defTabSz="912813" rtl="0" eaLnBrk="1" fontAlgn="base" hangingPunct="1">
        <a:lnSpc>
          <a:spcPct val="90000"/>
        </a:lnSpc>
        <a:spcBef>
          <a:spcPts val="500"/>
        </a:spcBef>
        <a:spcAft>
          <a:spcPct val="0"/>
        </a:spcAft>
        <a:buFont typeface="Arial" panose="020B0604020202020204" pitchFamily="34" charset="0"/>
        <a:buChar char="•"/>
        <a:defRPr sz="1400" kern="1200">
          <a:solidFill>
            <a:srgbClr val="1E1E1E"/>
          </a:solidFill>
          <a:latin typeface="Roboto Condensed" charset="0"/>
          <a:ea typeface="Roboto Condensed" charset="0"/>
          <a:cs typeface="Roboto Condensed" charset="0"/>
        </a:defRPr>
      </a:lvl3pPr>
      <a:lvl4pPr marL="1598613" indent="-227013" algn="l" defTabSz="912813" rtl="0" eaLnBrk="1" fontAlgn="base" hangingPunct="1">
        <a:lnSpc>
          <a:spcPct val="90000"/>
        </a:lnSpc>
        <a:spcBef>
          <a:spcPts val="500"/>
        </a:spcBef>
        <a:spcAft>
          <a:spcPct val="0"/>
        </a:spcAft>
        <a:buFont typeface="Arial" panose="020B0604020202020204" pitchFamily="34" charset="0"/>
        <a:buChar char="•"/>
        <a:defRPr sz="1200" kern="1200">
          <a:solidFill>
            <a:srgbClr val="1E1E1E"/>
          </a:solidFill>
          <a:latin typeface="Roboto Condensed" charset="0"/>
          <a:ea typeface="Roboto Condensed" charset="0"/>
          <a:cs typeface="Roboto Condensed" charset="0"/>
        </a:defRPr>
      </a:lvl4pPr>
      <a:lvl5pPr marL="2055813" indent="-227013" algn="l" defTabSz="912813" rtl="0" eaLnBrk="1" fontAlgn="base" hangingPunct="1">
        <a:lnSpc>
          <a:spcPct val="90000"/>
        </a:lnSpc>
        <a:spcBef>
          <a:spcPts val="500"/>
        </a:spcBef>
        <a:spcAft>
          <a:spcPct val="0"/>
        </a:spcAft>
        <a:buFont typeface="Arial" panose="020B0604020202020204" pitchFamily="34" charset="0"/>
        <a:buChar char="•"/>
        <a:defRPr sz="1200" kern="1200">
          <a:solidFill>
            <a:srgbClr val="1E1E1E"/>
          </a:solidFill>
          <a:latin typeface="Roboto Condensed" charset="0"/>
          <a:ea typeface="Roboto Condensed" charset="0"/>
          <a:cs typeface="Roboto Condensed"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dx.doi.org/10.3928/15394492-20090914-03"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link.springer.com/article/10.1007/s00221-017-5123-0" TargetMode="External"/><Relationship Id="rId5" Type="http://schemas.openxmlformats.org/officeDocument/2006/relationships/hyperlink" Target="https://doi.org/10.1017/s1478951524001652" TargetMode="External"/><Relationship Id="rId4" Type="http://schemas.openxmlformats.org/officeDocument/2006/relationships/hyperlink" Target="https://www.who.int/news-room/fact-sheets/detail/mental-health-strengthening-our-response.Lokaliseret%20d.%2023.08.202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rehpa.dk/"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a-DK" altLang="da-DK" dirty="0">
                <a:solidFill>
                  <a:srgbClr val="0A0A0A"/>
                </a:solidFill>
                <a:latin typeface="Roboto Condensed"/>
                <a:ea typeface="Roboto Condensed"/>
                <a:cs typeface="Roboto Condensed"/>
              </a:rPr>
              <a:t>Meningsfulde aktiviteter </a:t>
            </a:r>
          </a:p>
        </p:txBody>
      </p:sp>
      <p:sp>
        <p:nvSpPr>
          <p:cNvPr id="13315" name="Pladsholder til tekst 2"/>
          <p:cNvSpPr>
            <a:spLocks noGrp="1"/>
          </p:cNvSpPr>
          <p:nvPr>
            <p:ph type="body" idx="13"/>
          </p:nvPr>
        </p:nvSpPr>
        <p:spPr/>
        <p:txBody>
          <a:bodyPr/>
          <a:lstStyle/>
          <a:p>
            <a:endParaRPr lang="da-DK" altLang="da-DK" i="1" dirty="0">
              <a:latin typeface="Roboto Condensed Light"/>
              <a:ea typeface="Roboto Condensed Light"/>
              <a:cs typeface="Roboto Condensed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506606545"/>
              </p:ext>
            </p:extLst>
          </p:nvPr>
        </p:nvGraphicFramePr>
        <p:xfrm>
          <a:off x="3078163" y="1844849"/>
          <a:ext cx="5162087" cy="4587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lidenummer 2"/>
          <p:cNvSpPr>
            <a:spLocks noGrp="1"/>
          </p:cNvSpPr>
          <p:nvPr>
            <p:ph type="sldNum" sz="quarter" idx="10"/>
          </p:nvPr>
        </p:nvSpPr>
        <p:spPr/>
        <p:txBody>
          <a:bodyPr/>
          <a:lstStyle/>
          <a:p>
            <a:pPr>
              <a:defRPr/>
            </a:pPr>
            <a:fld id="{200D652F-B679-4FC1-A266-D0CCEE132556}" type="slidenum">
              <a:rPr lang="en-US" smtClean="0"/>
              <a:pPr>
                <a:defRPr/>
              </a:pPr>
              <a:t>10</a:t>
            </a:fld>
            <a:endParaRPr lang="en-US" dirty="0"/>
          </a:p>
        </p:txBody>
      </p:sp>
      <p:sp>
        <p:nvSpPr>
          <p:cNvPr id="4" name="Titel 3"/>
          <p:cNvSpPr>
            <a:spLocks noGrp="1"/>
          </p:cNvSpPr>
          <p:nvPr>
            <p:ph type="title"/>
          </p:nvPr>
        </p:nvSpPr>
        <p:spPr>
          <a:xfrm>
            <a:off x="2123768" y="896359"/>
            <a:ext cx="9723737" cy="911031"/>
          </a:xfrm>
        </p:spPr>
        <p:txBody>
          <a:bodyPr>
            <a:normAutofit/>
          </a:bodyPr>
          <a:lstStyle/>
          <a:p>
            <a:r>
              <a:rPr lang="da-DK" sz="1800" i="1" dirty="0"/>
              <a:t>	</a:t>
            </a:r>
            <a:r>
              <a:rPr lang="da-DK" sz="2800" dirty="0"/>
              <a:t>Flowtilstanden og dens betydning for trivsel</a:t>
            </a:r>
            <a:br>
              <a:rPr lang="da-DK" sz="1800" dirty="0"/>
            </a:br>
            <a:endParaRPr lang="da-DK" sz="1800" i="1" dirty="0"/>
          </a:p>
        </p:txBody>
      </p:sp>
      <p:sp>
        <p:nvSpPr>
          <p:cNvPr id="5" name="Tekstfelt 4">
            <a:extLst>
              <a:ext uri="{FF2B5EF4-FFF2-40B4-BE49-F238E27FC236}">
                <a16:creationId xmlns:a16="http://schemas.microsoft.com/office/drawing/2014/main" id="{EDFC8B54-A1A4-7E41-3605-C934E4EBF73A}"/>
              </a:ext>
            </a:extLst>
          </p:cNvPr>
          <p:cNvSpPr txBox="1"/>
          <p:nvPr/>
        </p:nvSpPr>
        <p:spPr>
          <a:xfrm>
            <a:off x="8451342" y="6155733"/>
            <a:ext cx="3015980" cy="276999"/>
          </a:xfrm>
          <a:prstGeom prst="rect">
            <a:avLst/>
          </a:prstGeom>
          <a:noFill/>
        </p:spPr>
        <p:txBody>
          <a:bodyPr wrap="square">
            <a:spAutoFit/>
          </a:bodyPr>
          <a:lstStyle/>
          <a:p>
            <a:pPr lvl="0"/>
            <a:r>
              <a:rPr lang="da-DK" sz="1200" dirty="0"/>
              <a:t>Kilde: </a:t>
            </a:r>
            <a:r>
              <a:rPr lang="da-DK" sz="1200" dirty="0" err="1"/>
              <a:t>Csikzentmihalyi</a:t>
            </a:r>
            <a:r>
              <a:rPr lang="da-DK" sz="1200" dirty="0"/>
              <a:t> (2005)</a:t>
            </a:r>
          </a:p>
        </p:txBody>
      </p:sp>
    </p:spTree>
    <p:extLst>
      <p:ext uri="{BB962C8B-B14F-4D97-AF65-F5344CB8AC3E}">
        <p14:creationId xmlns:p14="http://schemas.microsoft.com/office/powerpoint/2010/main" val="146589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21284007"/>
              </p:ext>
            </p:extLst>
          </p:nvPr>
        </p:nvGraphicFramePr>
        <p:xfrm>
          <a:off x="2954330" y="2092096"/>
          <a:ext cx="8739439" cy="3936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lidenummer 2"/>
          <p:cNvSpPr>
            <a:spLocks noGrp="1"/>
          </p:cNvSpPr>
          <p:nvPr>
            <p:ph type="sldNum" sz="quarter" idx="10"/>
          </p:nvPr>
        </p:nvSpPr>
        <p:spPr/>
        <p:txBody>
          <a:bodyPr/>
          <a:lstStyle/>
          <a:p>
            <a:pPr>
              <a:defRPr/>
            </a:pPr>
            <a:fld id="{200D652F-B679-4FC1-A266-D0CCEE132556}" type="slidenum">
              <a:rPr lang="en-US" smtClean="0"/>
              <a:pPr>
                <a:defRPr/>
              </a:pPr>
              <a:t>11</a:t>
            </a:fld>
            <a:endParaRPr lang="en-US" dirty="0"/>
          </a:p>
        </p:txBody>
      </p:sp>
      <p:sp>
        <p:nvSpPr>
          <p:cNvPr id="4" name="Titel 3"/>
          <p:cNvSpPr>
            <a:spLocks noGrp="1"/>
          </p:cNvSpPr>
          <p:nvPr>
            <p:ph type="title"/>
          </p:nvPr>
        </p:nvSpPr>
        <p:spPr/>
        <p:txBody>
          <a:bodyPr/>
          <a:lstStyle/>
          <a:p>
            <a:r>
              <a:rPr lang="da-DK" dirty="0"/>
              <a:t>Hvad sker ved flow?</a:t>
            </a:r>
          </a:p>
        </p:txBody>
      </p:sp>
    </p:spTree>
    <p:extLst>
      <p:ext uri="{BB962C8B-B14F-4D97-AF65-F5344CB8AC3E}">
        <p14:creationId xmlns:p14="http://schemas.microsoft.com/office/powerpoint/2010/main" val="1103861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42069329"/>
              </p:ext>
            </p:extLst>
          </p:nvPr>
        </p:nvGraphicFramePr>
        <p:xfrm>
          <a:off x="2954330" y="1594100"/>
          <a:ext cx="8877866" cy="4554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Undertitel 10">
            <a:extLst>
              <a:ext uri="{FF2B5EF4-FFF2-40B4-BE49-F238E27FC236}">
                <a16:creationId xmlns:a16="http://schemas.microsoft.com/office/drawing/2014/main" id="{DB8FEA1A-236C-AD58-D23C-40CE32708A83}"/>
              </a:ext>
            </a:extLst>
          </p:cNvPr>
          <p:cNvSpPr>
            <a:spLocks noGrp="1"/>
          </p:cNvSpPr>
          <p:nvPr>
            <p:ph type="subTitle" idx="1"/>
          </p:nvPr>
        </p:nvSpPr>
        <p:spPr/>
        <p:txBody>
          <a:bodyPr/>
          <a:lstStyle/>
          <a:p>
            <a:endParaRPr lang="da-DK"/>
          </a:p>
        </p:txBody>
      </p:sp>
      <p:sp>
        <p:nvSpPr>
          <p:cNvPr id="3" name="Pladsholder til slidenummer 2"/>
          <p:cNvSpPr>
            <a:spLocks noGrp="1"/>
          </p:cNvSpPr>
          <p:nvPr>
            <p:ph type="sldNum" sz="quarter" idx="10"/>
          </p:nvPr>
        </p:nvSpPr>
        <p:spPr/>
        <p:txBody>
          <a:bodyPr/>
          <a:lstStyle/>
          <a:p>
            <a:pPr>
              <a:defRPr/>
            </a:pPr>
            <a:fld id="{200D652F-B679-4FC1-A266-D0CCEE132556}" type="slidenum">
              <a:rPr lang="en-US" smtClean="0"/>
              <a:pPr>
                <a:defRPr/>
              </a:pPr>
              <a:t>12</a:t>
            </a:fld>
            <a:endParaRPr lang="en-US" dirty="0"/>
          </a:p>
        </p:txBody>
      </p:sp>
      <p:sp>
        <p:nvSpPr>
          <p:cNvPr id="4" name="Titel 3"/>
          <p:cNvSpPr>
            <a:spLocks noGrp="1"/>
          </p:cNvSpPr>
          <p:nvPr>
            <p:ph type="title"/>
          </p:nvPr>
        </p:nvSpPr>
        <p:spPr/>
        <p:txBody>
          <a:bodyPr>
            <a:normAutofit/>
          </a:bodyPr>
          <a:lstStyle/>
          <a:p>
            <a:r>
              <a:rPr lang="da-DK" dirty="0"/>
              <a:t>Brug hænderne for hovedets skyld!</a:t>
            </a:r>
          </a:p>
        </p:txBody>
      </p:sp>
      <p:pic>
        <p:nvPicPr>
          <p:cNvPr id="2" name="Billede 1" descr="Her set et billede af en person, som sidder og drejer ler på en drejeskive. Der er fokus på drejeskiven med leret i forgrunden samt de hænder, som nøjsomt former leret." title="Drejebænk"/>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9196" y="1393316"/>
            <a:ext cx="1310223" cy="19628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kstfelt 7" descr="Billede: Colourbox&#10;"/>
          <p:cNvSpPr txBox="1"/>
          <p:nvPr/>
        </p:nvSpPr>
        <p:spPr>
          <a:xfrm>
            <a:off x="724972" y="3461044"/>
            <a:ext cx="1310223" cy="261610"/>
          </a:xfrm>
          <a:prstGeom prst="rect">
            <a:avLst/>
          </a:prstGeom>
          <a:noFill/>
        </p:spPr>
        <p:txBody>
          <a:bodyPr wrap="square" rtlCol="0">
            <a:spAutoFit/>
          </a:bodyPr>
          <a:lstStyle/>
          <a:p>
            <a:r>
              <a:rPr lang="da-DK" sz="1100" dirty="0"/>
              <a:t>Billede: </a:t>
            </a:r>
            <a:r>
              <a:rPr lang="da-DK" sz="1100" dirty="0" err="1"/>
              <a:t>Colourbox</a:t>
            </a:r>
            <a:endParaRPr lang="da-DK" sz="1100" dirty="0"/>
          </a:p>
        </p:txBody>
      </p:sp>
      <p:pic>
        <p:nvPicPr>
          <p:cNvPr id="5" name="Billede 4" descr="Et nærbillede af en person som udfører havearbejde. Billedet består af en græsplæne, en spand med haveaffald samt personens ben og hænder. Personen graver græs/jord op med en spade. " title="Havearbejde"/>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80893" y="4666869"/>
            <a:ext cx="2157900" cy="14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felt 8" descr="Billede: Colourbox&#10;"/>
          <p:cNvSpPr txBox="1"/>
          <p:nvPr/>
        </p:nvSpPr>
        <p:spPr>
          <a:xfrm>
            <a:off x="8980893" y="6164225"/>
            <a:ext cx="1774271" cy="261610"/>
          </a:xfrm>
          <a:prstGeom prst="rect">
            <a:avLst/>
          </a:prstGeom>
          <a:noFill/>
        </p:spPr>
        <p:txBody>
          <a:bodyPr wrap="square" rtlCol="0">
            <a:spAutoFit/>
          </a:bodyPr>
          <a:lstStyle/>
          <a:p>
            <a:r>
              <a:rPr lang="da-DK" sz="1100" dirty="0"/>
              <a:t>Billede: </a:t>
            </a:r>
            <a:r>
              <a:rPr lang="da-DK" sz="1100" dirty="0" err="1"/>
              <a:t>Colourbox</a:t>
            </a:r>
            <a:endParaRPr lang="da-DK" sz="1100" dirty="0"/>
          </a:p>
        </p:txBody>
      </p:sp>
      <p:sp>
        <p:nvSpPr>
          <p:cNvPr id="7" name="Tekstfelt 6" descr="Billede: Colourbox&#10;">
            <a:extLst>
              <a:ext uri="{FF2B5EF4-FFF2-40B4-BE49-F238E27FC236}">
                <a16:creationId xmlns:a16="http://schemas.microsoft.com/office/drawing/2014/main" id="{8C2AF546-4937-400D-3A05-B5C19907D07B}"/>
              </a:ext>
            </a:extLst>
          </p:cNvPr>
          <p:cNvSpPr txBox="1"/>
          <p:nvPr/>
        </p:nvSpPr>
        <p:spPr>
          <a:xfrm>
            <a:off x="3167479" y="5441680"/>
            <a:ext cx="1774271" cy="276999"/>
          </a:xfrm>
          <a:prstGeom prst="rect">
            <a:avLst/>
          </a:prstGeom>
          <a:noFill/>
        </p:spPr>
        <p:txBody>
          <a:bodyPr wrap="square" rtlCol="0">
            <a:spAutoFit/>
          </a:bodyPr>
          <a:lstStyle/>
          <a:p>
            <a:r>
              <a:rPr lang="en-US" sz="1200" dirty="0"/>
              <a:t>Kilde: Kirketerp (2023)</a:t>
            </a:r>
            <a:endParaRPr lang="da-DK" sz="1200" dirty="0">
              <a:effectLst/>
            </a:endParaRPr>
          </a:p>
        </p:txBody>
      </p:sp>
    </p:spTree>
    <p:extLst>
      <p:ext uri="{BB962C8B-B14F-4D97-AF65-F5344CB8AC3E}">
        <p14:creationId xmlns:p14="http://schemas.microsoft.com/office/powerpoint/2010/main" val="237898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32357335"/>
              </p:ext>
            </p:extLst>
          </p:nvPr>
        </p:nvGraphicFramePr>
        <p:xfrm>
          <a:off x="2713141" y="2393324"/>
          <a:ext cx="8544795" cy="3710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lidenummer 2"/>
          <p:cNvSpPr>
            <a:spLocks noGrp="1"/>
          </p:cNvSpPr>
          <p:nvPr>
            <p:ph type="sldNum" sz="quarter" idx="10"/>
          </p:nvPr>
        </p:nvSpPr>
        <p:spPr/>
        <p:txBody>
          <a:bodyPr/>
          <a:lstStyle/>
          <a:p>
            <a:pPr>
              <a:defRPr/>
            </a:pPr>
            <a:fld id="{200D652F-B679-4FC1-A266-D0CCEE132556}" type="slidenum">
              <a:rPr lang="en-US" smtClean="0"/>
              <a:pPr>
                <a:defRPr/>
              </a:pPr>
              <a:t>13</a:t>
            </a:fld>
            <a:endParaRPr lang="en-US" dirty="0"/>
          </a:p>
        </p:txBody>
      </p:sp>
      <p:sp>
        <p:nvSpPr>
          <p:cNvPr id="4" name="Titel 3"/>
          <p:cNvSpPr>
            <a:spLocks noGrp="1"/>
          </p:cNvSpPr>
          <p:nvPr>
            <p:ph type="title"/>
          </p:nvPr>
        </p:nvSpPr>
        <p:spPr>
          <a:xfrm>
            <a:off x="3900814" y="1351874"/>
            <a:ext cx="8893175" cy="911031"/>
          </a:xfrm>
        </p:spPr>
        <p:txBody>
          <a:bodyPr/>
          <a:lstStyle/>
          <a:p>
            <a:r>
              <a:rPr lang="da-DK" dirty="0"/>
              <a:t>Hvilke aktiviteter hjælper dig?</a:t>
            </a:r>
          </a:p>
        </p:txBody>
      </p:sp>
      <p:pic>
        <p:nvPicPr>
          <p:cNvPr id="9" name="Billede 8" descr="Her ses tre små bunker jord med hver sin spirende plante. Bunkerne er placeret på en række, hvor spirerne gradvist bliver større med den mindste længst mod venstre, den mellemste spire i midten og den største spire mod højre." title="Voksende spire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0788" y="1351874"/>
            <a:ext cx="3317215" cy="1609722"/>
          </a:xfrm>
          <a:prstGeom prst="rect">
            <a:avLst/>
          </a:prstGeom>
        </p:spPr>
      </p:pic>
      <p:pic>
        <p:nvPicPr>
          <p:cNvPr id="2" name="Billede 1"/>
          <p:cNvPicPr>
            <a:picLocks noChangeAspect="1"/>
          </p:cNvPicPr>
          <p:nvPr/>
        </p:nvPicPr>
        <p:blipFill>
          <a:blip r:embed="rId9"/>
          <a:stretch>
            <a:fillRect/>
          </a:stretch>
        </p:blipFill>
        <p:spPr>
          <a:xfrm>
            <a:off x="411423" y="2971761"/>
            <a:ext cx="1310754" cy="304826"/>
          </a:xfrm>
          <a:prstGeom prst="rect">
            <a:avLst/>
          </a:prstGeom>
        </p:spPr>
      </p:pic>
    </p:spTree>
    <p:extLst>
      <p:ext uri="{BB962C8B-B14F-4D97-AF65-F5344CB8AC3E}">
        <p14:creationId xmlns:p14="http://schemas.microsoft.com/office/powerpoint/2010/main" val="588526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sz="half" idx="1"/>
          </p:nvPr>
        </p:nvSpPr>
        <p:spPr>
          <a:xfrm>
            <a:off x="2762865" y="1878831"/>
            <a:ext cx="4511465" cy="4524969"/>
          </a:xfrm>
        </p:spPr>
        <p:txBody>
          <a:bodyPr/>
          <a:lstStyle/>
          <a:p>
            <a:pPr marL="0" lvl="0" indent="0">
              <a:buNone/>
            </a:pPr>
            <a:r>
              <a:rPr lang="da-DK" sz="1600" b="1" dirty="0">
                <a:latin typeface="+mn-lt"/>
              </a:rPr>
              <a:t>Socialt</a:t>
            </a:r>
            <a:r>
              <a:rPr lang="da-DK" sz="1600" dirty="0">
                <a:latin typeface="+mn-lt"/>
              </a:rPr>
              <a:t>: </a:t>
            </a:r>
          </a:p>
          <a:p>
            <a:pPr lvl="0">
              <a:spcBef>
                <a:spcPts val="0"/>
              </a:spcBef>
            </a:pPr>
            <a:r>
              <a:rPr lang="da-DK" sz="1600" dirty="0">
                <a:latin typeface="+mn-lt"/>
              </a:rPr>
              <a:t>Nærvær med de nærmeste, </a:t>
            </a:r>
          </a:p>
          <a:p>
            <a:pPr lvl="0">
              <a:spcBef>
                <a:spcPts val="0"/>
              </a:spcBef>
            </a:pPr>
            <a:r>
              <a:rPr lang="da-DK" sz="1600" dirty="0">
                <a:latin typeface="+mn-lt"/>
              </a:rPr>
              <a:t>Søge støtte/lette sit hjerte til en ven eller en professionel (præst, psykolog, læge m.m.), </a:t>
            </a:r>
          </a:p>
          <a:p>
            <a:pPr lvl="0">
              <a:spcBef>
                <a:spcPts val="0"/>
              </a:spcBef>
            </a:pPr>
            <a:r>
              <a:rPr lang="da-DK" sz="1600" dirty="0">
                <a:latin typeface="+mn-lt"/>
              </a:rPr>
              <a:t>Skrue ned for arrangementer/sige fra, </a:t>
            </a:r>
          </a:p>
          <a:p>
            <a:pPr lvl="0">
              <a:spcBef>
                <a:spcPts val="0"/>
              </a:spcBef>
            </a:pPr>
            <a:r>
              <a:rPr lang="da-DK" sz="1600" dirty="0">
                <a:latin typeface="+mn-lt"/>
              </a:rPr>
              <a:t>Tage en svær samtale </a:t>
            </a:r>
          </a:p>
          <a:p>
            <a:pPr lvl="0">
              <a:spcBef>
                <a:spcPts val="0"/>
              </a:spcBef>
            </a:pPr>
            <a:r>
              <a:rPr lang="da-DK" sz="1600" dirty="0">
                <a:latin typeface="+mn-lt"/>
              </a:rPr>
              <a:t>Samvær med dyr</a:t>
            </a:r>
          </a:p>
          <a:p>
            <a:pPr lvl="0">
              <a:spcBef>
                <a:spcPts val="0"/>
              </a:spcBef>
            </a:pPr>
            <a:r>
              <a:rPr lang="da-DK" sz="1600" dirty="0">
                <a:latin typeface="+mn-lt"/>
              </a:rPr>
              <a:t>Humor/grin</a:t>
            </a:r>
          </a:p>
          <a:p>
            <a:pPr lvl="0">
              <a:spcBef>
                <a:spcPts val="0"/>
              </a:spcBef>
            </a:pPr>
            <a:r>
              <a:rPr lang="da-DK" sz="1600" dirty="0">
                <a:latin typeface="+mn-lt"/>
              </a:rPr>
              <a:t>Tage imod hjælp, lade andre tage ansvar</a:t>
            </a:r>
            <a:endParaRPr lang="da-DK" sz="1600" b="1" dirty="0">
              <a:latin typeface="+mn-lt"/>
            </a:endParaRPr>
          </a:p>
          <a:p>
            <a:pPr lvl="0" defTabSz="881917"/>
            <a:r>
              <a:rPr lang="da-DK" sz="1600" b="1" dirty="0">
                <a:latin typeface="+mn-lt"/>
              </a:rPr>
              <a:t>Fysisk</a:t>
            </a:r>
            <a:r>
              <a:rPr lang="da-DK" sz="1600" dirty="0">
                <a:latin typeface="+mn-lt"/>
              </a:rPr>
              <a:t>: </a:t>
            </a:r>
          </a:p>
          <a:p>
            <a:pPr lvl="0">
              <a:spcBef>
                <a:spcPts val="0"/>
              </a:spcBef>
            </a:pPr>
            <a:r>
              <a:rPr lang="da-DK" sz="1600" dirty="0">
                <a:latin typeface="+mn-lt"/>
              </a:rPr>
              <a:t>Bevægelse/motion gåtur – gerne i naturen</a:t>
            </a:r>
          </a:p>
          <a:p>
            <a:pPr lvl="0">
              <a:spcBef>
                <a:spcPts val="0"/>
              </a:spcBef>
              <a:defRPr/>
            </a:pPr>
            <a:r>
              <a:rPr lang="da-DK" sz="1600" dirty="0">
                <a:latin typeface="+mn-lt"/>
              </a:rPr>
              <a:t>Berøring, massage, kram/knus – mennesker/træer</a:t>
            </a:r>
          </a:p>
          <a:p>
            <a:pPr lvl="0">
              <a:spcBef>
                <a:spcPts val="0"/>
              </a:spcBef>
            </a:pPr>
            <a:r>
              <a:rPr lang="da-DK" sz="1600" dirty="0">
                <a:latin typeface="+mn-lt"/>
              </a:rPr>
              <a:t>Åndedrætsøvelser</a:t>
            </a:r>
          </a:p>
          <a:p>
            <a:pPr lvl="0">
              <a:spcBef>
                <a:spcPts val="0"/>
              </a:spcBef>
            </a:pPr>
            <a:r>
              <a:rPr lang="da-DK" sz="1600" dirty="0">
                <a:latin typeface="+mn-lt"/>
              </a:rPr>
              <a:t>Bruge sine sanser (smag, syn, hørelse, dufte, føle)</a:t>
            </a:r>
          </a:p>
          <a:p>
            <a:pPr lvl="0">
              <a:spcBef>
                <a:spcPts val="0"/>
              </a:spcBef>
            </a:pPr>
            <a:r>
              <a:rPr lang="da-DK" sz="1600" dirty="0">
                <a:latin typeface="+mn-lt"/>
              </a:rPr>
              <a:t>Danse/synge </a:t>
            </a:r>
          </a:p>
          <a:p>
            <a:pPr lvl="0">
              <a:spcBef>
                <a:spcPts val="0"/>
              </a:spcBef>
            </a:pPr>
            <a:r>
              <a:rPr lang="da-DK" sz="1600" dirty="0">
                <a:latin typeface="+mn-lt"/>
              </a:rPr>
              <a:t>Kolde og varme bade/sauna</a:t>
            </a:r>
          </a:p>
          <a:p>
            <a:endParaRPr lang="da-DK" dirty="0">
              <a:latin typeface="+mn-lt"/>
            </a:endParaRPr>
          </a:p>
        </p:txBody>
      </p:sp>
      <p:sp>
        <p:nvSpPr>
          <p:cNvPr id="7" name="Pladsholder til indhold 6"/>
          <p:cNvSpPr>
            <a:spLocks noGrp="1"/>
          </p:cNvSpPr>
          <p:nvPr>
            <p:ph sz="half" idx="2"/>
          </p:nvPr>
        </p:nvSpPr>
        <p:spPr>
          <a:xfrm>
            <a:off x="7537037" y="1952905"/>
            <a:ext cx="4320000" cy="4058319"/>
          </a:xfrm>
        </p:spPr>
        <p:txBody>
          <a:bodyPr/>
          <a:lstStyle/>
          <a:p>
            <a:pPr marL="0" lvl="0" indent="0" defTabSz="881917">
              <a:buNone/>
            </a:pPr>
            <a:r>
              <a:rPr lang="da-DK" sz="1600" b="1" dirty="0">
                <a:latin typeface="+mn-lt"/>
              </a:rPr>
              <a:t>Mentalt</a:t>
            </a:r>
            <a:r>
              <a:rPr lang="da-DK" sz="1600" dirty="0">
                <a:latin typeface="+mn-lt"/>
              </a:rPr>
              <a:t>: </a:t>
            </a:r>
          </a:p>
          <a:p>
            <a:pPr lvl="0" defTabSz="881917">
              <a:spcBef>
                <a:spcPts val="0"/>
              </a:spcBef>
            </a:pPr>
            <a:r>
              <a:rPr lang="da-DK" sz="1600" dirty="0" err="1">
                <a:latin typeface="+mn-lt"/>
              </a:rPr>
              <a:t>Mindfulness</a:t>
            </a:r>
            <a:r>
              <a:rPr lang="da-DK" sz="1600" dirty="0">
                <a:latin typeface="+mn-lt"/>
              </a:rPr>
              <a:t>/yoga</a:t>
            </a:r>
          </a:p>
          <a:p>
            <a:pPr lvl="0" defTabSz="881917">
              <a:spcBef>
                <a:spcPts val="0"/>
              </a:spcBef>
            </a:pPr>
            <a:r>
              <a:rPr lang="da-DK" sz="1600" dirty="0">
                <a:latin typeface="+mn-lt"/>
              </a:rPr>
              <a:t>Et beroligende motto</a:t>
            </a:r>
          </a:p>
          <a:p>
            <a:pPr defTabSz="881917">
              <a:spcBef>
                <a:spcPts val="0"/>
              </a:spcBef>
            </a:pPr>
            <a:r>
              <a:rPr lang="da-DK" sz="1600" dirty="0">
                <a:latin typeface="+mn-lt"/>
              </a:rPr>
              <a:t>Distrahering – eks. job, kryds og tværs, tv, kreativ aktivitet – håndarbejde, håndværk, havearbejde, fisketur</a:t>
            </a:r>
          </a:p>
          <a:p>
            <a:pPr lvl="0" defTabSz="881917">
              <a:spcBef>
                <a:spcPts val="0"/>
              </a:spcBef>
            </a:pPr>
            <a:r>
              <a:rPr lang="da-DK" sz="1600" dirty="0">
                <a:latin typeface="+mn-lt"/>
              </a:rPr>
              <a:t>Skrive bekymringer ned/skrive dagbog</a:t>
            </a:r>
          </a:p>
          <a:p>
            <a:pPr lvl="0" defTabSz="881917">
              <a:spcBef>
                <a:spcPts val="0"/>
              </a:spcBef>
            </a:pPr>
            <a:r>
              <a:rPr lang="da-DK" sz="1600" dirty="0">
                <a:latin typeface="+mn-lt"/>
              </a:rPr>
              <a:t>Musik</a:t>
            </a:r>
          </a:p>
          <a:p>
            <a:pPr lvl="0" defTabSz="881917">
              <a:spcBef>
                <a:spcPts val="0"/>
              </a:spcBef>
            </a:pPr>
            <a:r>
              <a:rPr lang="da-DK" sz="1600" dirty="0" err="1">
                <a:latin typeface="+mn-lt"/>
              </a:rPr>
              <a:t>Alenetid</a:t>
            </a:r>
            <a:endParaRPr lang="da-DK" sz="1600" dirty="0">
              <a:latin typeface="+mn-lt"/>
            </a:endParaRPr>
          </a:p>
          <a:p>
            <a:pPr lvl="0" defTabSz="881917">
              <a:spcBef>
                <a:spcPts val="0"/>
              </a:spcBef>
            </a:pPr>
            <a:r>
              <a:rPr lang="da-DK" sz="1600" dirty="0">
                <a:latin typeface="+mn-lt"/>
              </a:rPr>
              <a:t>Kommunikation; Melde ud hvad ens behov er</a:t>
            </a:r>
          </a:p>
          <a:p>
            <a:pPr marL="0" lvl="0" indent="0">
              <a:buNone/>
            </a:pPr>
            <a:r>
              <a:rPr lang="da-DK" sz="1600" b="1" dirty="0">
                <a:latin typeface="+mn-lt"/>
              </a:rPr>
              <a:t>Praktik</a:t>
            </a:r>
            <a:r>
              <a:rPr lang="da-DK" sz="1600" dirty="0">
                <a:latin typeface="+mn-lt"/>
              </a:rPr>
              <a:t>: </a:t>
            </a:r>
          </a:p>
          <a:p>
            <a:pPr lvl="0">
              <a:spcBef>
                <a:spcPts val="0"/>
              </a:spcBef>
            </a:pPr>
            <a:r>
              <a:rPr lang="da-DK" sz="1600" dirty="0">
                <a:latin typeface="+mn-lt"/>
              </a:rPr>
              <a:t>Planlægning og struktur -eks. lister, skemaer, kalender, rutiner</a:t>
            </a:r>
          </a:p>
          <a:p>
            <a:pPr lvl="0">
              <a:spcBef>
                <a:spcPts val="0"/>
              </a:spcBef>
            </a:pPr>
            <a:r>
              <a:rPr lang="da-DK" sz="1600" dirty="0">
                <a:latin typeface="+mn-lt"/>
              </a:rPr>
              <a:t>Rolleafklaring -hvem gør hvad ? </a:t>
            </a:r>
          </a:p>
          <a:p>
            <a:pPr lvl="0">
              <a:spcBef>
                <a:spcPts val="0"/>
              </a:spcBef>
            </a:pPr>
            <a:r>
              <a:rPr lang="da-DK" sz="1600" dirty="0">
                <a:latin typeface="+mn-lt"/>
              </a:rPr>
              <a:t>Rydde op</a:t>
            </a:r>
          </a:p>
          <a:p>
            <a:pPr lvl="0">
              <a:spcBef>
                <a:spcPts val="0"/>
              </a:spcBef>
            </a:pPr>
            <a:r>
              <a:rPr lang="da-DK" sz="1600" dirty="0">
                <a:latin typeface="+mn-lt"/>
              </a:rPr>
              <a:t>Gøre hverdagsting/huslige gøremål/gå i værkstedet</a:t>
            </a:r>
          </a:p>
          <a:p>
            <a:pPr>
              <a:spcBef>
                <a:spcPts val="0"/>
              </a:spcBef>
            </a:pPr>
            <a:endParaRPr lang="da-DK" sz="1600" dirty="0">
              <a:latin typeface="+mn-lt"/>
            </a:endParaRPr>
          </a:p>
        </p:txBody>
      </p:sp>
      <p:sp>
        <p:nvSpPr>
          <p:cNvPr id="4" name="Titel 3"/>
          <p:cNvSpPr>
            <a:spLocks noGrp="1"/>
          </p:cNvSpPr>
          <p:nvPr>
            <p:ph type="title"/>
          </p:nvPr>
        </p:nvSpPr>
        <p:spPr>
          <a:xfrm>
            <a:off x="2954330" y="652363"/>
            <a:ext cx="8893175" cy="920658"/>
          </a:xfrm>
        </p:spPr>
        <p:txBody>
          <a:bodyPr>
            <a:normAutofit/>
          </a:bodyPr>
          <a:lstStyle/>
          <a:p>
            <a:r>
              <a:rPr lang="da-DK" dirty="0"/>
              <a:t>Eksempler på aktiviteter der kan skabe ro</a:t>
            </a:r>
          </a:p>
        </p:txBody>
      </p:sp>
      <p:sp>
        <p:nvSpPr>
          <p:cNvPr id="5" name="Pladsholder til slidenummer 4"/>
          <p:cNvSpPr>
            <a:spLocks noGrp="1"/>
          </p:cNvSpPr>
          <p:nvPr>
            <p:ph type="sldNum" sz="quarter" idx="10"/>
          </p:nvPr>
        </p:nvSpPr>
        <p:spPr/>
        <p:txBody>
          <a:bodyPr/>
          <a:lstStyle/>
          <a:p>
            <a:pPr>
              <a:defRPr/>
            </a:pPr>
            <a:fld id="{E4D6AAAD-F0BF-4AED-B5F4-53264B3011E3}" type="slidenum">
              <a:rPr lang="en-US" smtClean="0"/>
              <a:pPr>
                <a:defRPr/>
              </a:pPr>
              <a:t>14</a:t>
            </a:fld>
            <a:endParaRPr lang="en-US" dirty="0"/>
          </a:p>
        </p:txBody>
      </p:sp>
      <p:sp>
        <p:nvSpPr>
          <p:cNvPr id="8" name="Pladsholder til dato 5" descr="Nogle aktiviteter kan placeres under flere kategorier"/>
          <p:cNvSpPr txBox="1">
            <a:spLocks/>
          </p:cNvSpPr>
          <p:nvPr/>
        </p:nvSpPr>
        <p:spPr>
          <a:xfrm>
            <a:off x="354448" y="4709151"/>
            <a:ext cx="2277064" cy="1105180"/>
          </a:xfrm>
          <a:prstGeom prst="rect">
            <a:avLst/>
          </a:prstGeom>
        </p:spPr>
        <p:txBody>
          <a:bodyPr/>
          <a:ls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2000" b="1" dirty="0" err="1">
                <a:latin typeface="Roboto Condensed"/>
              </a:rPr>
              <a:t>Nogle</a:t>
            </a:r>
            <a:r>
              <a:rPr lang="en-US" sz="2000" b="1" dirty="0">
                <a:latin typeface="Roboto Condensed"/>
              </a:rPr>
              <a:t> </a:t>
            </a:r>
            <a:r>
              <a:rPr lang="en-US" sz="2000" b="1" dirty="0" err="1">
                <a:latin typeface="Roboto Condensed"/>
              </a:rPr>
              <a:t>aktiviteter</a:t>
            </a:r>
            <a:r>
              <a:rPr lang="en-US" sz="2000" b="1" dirty="0">
                <a:latin typeface="Roboto Condensed"/>
              </a:rPr>
              <a:t> </a:t>
            </a:r>
            <a:r>
              <a:rPr lang="en-US" sz="2000" b="1" dirty="0" err="1">
                <a:latin typeface="Roboto Condensed"/>
              </a:rPr>
              <a:t>kan</a:t>
            </a:r>
            <a:r>
              <a:rPr lang="en-US" sz="2000" b="1" dirty="0">
                <a:latin typeface="Roboto Condensed"/>
              </a:rPr>
              <a:t> </a:t>
            </a:r>
            <a:r>
              <a:rPr lang="en-US" sz="2000" b="1" dirty="0" err="1">
                <a:latin typeface="Roboto Condensed"/>
              </a:rPr>
              <a:t>placeres</a:t>
            </a:r>
            <a:r>
              <a:rPr lang="en-US" sz="2000" b="1" dirty="0">
                <a:latin typeface="Roboto Condensed"/>
              </a:rPr>
              <a:t> under </a:t>
            </a:r>
            <a:r>
              <a:rPr lang="en-US" sz="2000" b="1" dirty="0" err="1">
                <a:latin typeface="Roboto Condensed"/>
              </a:rPr>
              <a:t>flere</a:t>
            </a:r>
            <a:r>
              <a:rPr lang="en-US" sz="2000" b="1" dirty="0">
                <a:latin typeface="Roboto Condensed"/>
              </a:rPr>
              <a:t> </a:t>
            </a:r>
            <a:r>
              <a:rPr lang="en-US" sz="2000" b="1" dirty="0" err="1">
                <a:latin typeface="Roboto Condensed"/>
              </a:rPr>
              <a:t>kategorier</a:t>
            </a:r>
            <a:endParaRPr lang="en-US" b="1" dirty="0">
              <a:latin typeface="Roboto Condensed"/>
            </a:endParaRPr>
          </a:p>
        </p:txBody>
      </p:sp>
      <p:pic>
        <p:nvPicPr>
          <p:cNvPr id="2" name="Billede 1" descr="Et billede af en skov ved vandet. Skoves træer er sprunget ud, har stærke stammer og grønne blade. I billedets baggrund er der blåt, stille vand. Himlen er blå, og der strømmer sollys gennem træerne i billedets forgrund." title="Skov ved vandka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094" y="791470"/>
            <a:ext cx="2277064" cy="3415597"/>
          </a:xfrm>
          <a:prstGeom prst="rect">
            <a:avLst/>
          </a:prstGeom>
          <a:ln w="38100">
            <a:solidFill>
              <a:schemeClr val="accent1"/>
            </a:solidFill>
          </a:ln>
        </p:spPr>
      </p:pic>
      <p:sp>
        <p:nvSpPr>
          <p:cNvPr id="3" name="Tekstfelt 2" descr="Billede: Colourbox&#10;">
            <a:extLst>
              <a:ext uri="{FF2B5EF4-FFF2-40B4-BE49-F238E27FC236}">
                <a16:creationId xmlns:a16="http://schemas.microsoft.com/office/drawing/2014/main" id="{0A3B222E-DB43-F0D4-5E88-B35B7DC8858C}"/>
              </a:ext>
            </a:extLst>
          </p:cNvPr>
          <p:cNvSpPr txBox="1"/>
          <p:nvPr/>
        </p:nvSpPr>
        <p:spPr>
          <a:xfrm>
            <a:off x="36221" y="4329268"/>
            <a:ext cx="1774271" cy="261610"/>
          </a:xfrm>
          <a:prstGeom prst="rect">
            <a:avLst/>
          </a:prstGeom>
          <a:noFill/>
        </p:spPr>
        <p:txBody>
          <a:bodyPr wrap="square" rtlCol="0">
            <a:spAutoFit/>
          </a:bodyPr>
          <a:lstStyle/>
          <a:p>
            <a:r>
              <a:rPr lang="da-DK" sz="1100" dirty="0"/>
              <a:t>Billede: </a:t>
            </a:r>
            <a:r>
              <a:rPr lang="da-DK" sz="1100" dirty="0" err="1"/>
              <a:t>Colourbox</a:t>
            </a:r>
            <a:endParaRPr lang="da-DK" sz="1100" dirty="0"/>
          </a:p>
        </p:txBody>
      </p:sp>
    </p:spTree>
    <p:extLst>
      <p:ext uri="{BB962C8B-B14F-4D97-AF65-F5344CB8AC3E}">
        <p14:creationId xmlns:p14="http://schemas.microsoft.com/office/powerpoint/2010/main" val="1673977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Diagonalt gennem dette billede strømmer en flod. Langs venstre side af floden ses siv og skov. På højre side er der små træer som spejles i vandet fra floden. Også himlen og det gyldne lys fra solen spejles i floden. Farverne på fotografiet er varme. " title="Gyldent lys over flo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43518" y="2204628"/>
            <a:ext cx="6370320" cy="4160615"/>
          </a:xfrm>
          <a:prstGeom prst="roundRect">
            <a:avLst>
              <a:gd name="adj" fmla="val 8594"/>
            </a:avLst>
          </a:prstGeom>
          <a:solidFill>
            <a:srgbClr val="FFFFFF">
              <a:shade val="85000"/>
            </a:srgbClr>
          </a:solidFill>
          <a:ln w="38100">
            <a:solidFill>
              <a:schemeClr val="accent1"/>
            </a:solidFill>
          </a:ln>
          <a:effectLst>
            <a:reflection blurRad="12700" stA="38000" endPos="28000" dist="5000" dir="5400000" sy="-100000" algn="bl" rotWithShape="0"/>
          </a:effectLst>
        </p:spPr>
      </p:pic>
      <p:sp>
        <p:nvSpPr>
          <p:cNvPr id="2" name="Undertitel 1"/>
          <p:cNvSpPr>
            <a:spLocks noGrp="1"/>
          </p:cNvSpPr>
          <p:nvPr>
            <p:ph type="subTitle" idx="1"/>
          </p:nvPr>
        </p:nvSpPr>
        <p:spPr>
          <a:xfrm>
            <a:off x="2954329" y="1808197"/>
            <a:ext cx="8893175" cy="3493008"/>
          </a:xfrm>
        </p:spPr>
        <p:txBody>
          <a:bodyPr/>
          <a:lstStyle/>
          <a:p>
            <a:r>
              <a:rPr lang="da-DK" b="1" dirty="0">
                <a:latin typeface="+mn-lt"/>
              </a:rPr>
              <a:t>Viden, refleksioner, værktøjer, andet ?</a:t>
            </a:r>
          </a:p>
        </p:txBody>
      </p:sp>
      <p:sp>
        <p:nvSpPr>
          <p:cNvPr id="3" name="Pladsholder til slidenummer 2"/>
          <p:cNvSpPr>
            <a:spLocks noGrp="1"/>
          </p:cNvSpPr>
          <p:nvPr>
            <p:ph type="sldNum" sz="quarter" idx="10"/>
          </p:nvPr>
        </p:nvSpPr>
        <p:spPr/>
        <p:txBody>
          <a:bodyPr/>
          <a:lstStyle/>
          <a:p>
            <a:pPr>
              <a:defRPr/>
            </a:pPr>
            <a:fld id="{200D652F-B679-4FC1-A266-D0CCEE132556}" type="slidenum">
              <a:rPr lang="en-US" smtClean="0"/>
              <a:pPr>
                <a:defRPr/>
              </a:pPr>
              <a:t>15</a:t>
            </a:fld>
            <a:endParaRPr lang="en-US" dirty="0"/>
          </a:p>
        </p:txBody>
      </p:sp>
      <p:sp>
        <p:nvSpPr>
          <p:cNvPr id="4" name="Titel 3"/>
          <p:cNvSpPr>
            <a:spLocks noGrp="1"/>
          </p:cNvSpPr>
          <p:nvPr>
            <p:ph type="title"/>
          </p:nvPr>
        </p:nvSpPr>
        <p:spPr/>
        <p:txBody>
          <a:bodyPr/>
          <a:lstStyle/>
          <a:p>
            <a:r>
              <a:rPr lang="da-DK" dirty="0"/>
              <a:t>Hvad tager du med videre ?</a:t>
            </a:r>
          </a:p>
        </p:txBody>
      </p:sp>
      <p:sp>
        <p:nvSpPr>
          <p:cNvPr id="10" name="Tekstfelt 9" descr="Billede: Pixabay&#10;"/>
          <p:cNvSpPr txBox="1"/>
          <p:nvPr/>
        </p:nvSpPr>
        <p:spPr>
          <a:xfrm>
            <a:off x="2743518" y="6502400"/>
            <a:ext cx="2092642" cy="261610"/>
          </a:xfrm>
          <a:prstGeom prst="rect">
            <a:avLst/>
          </a:prstGeom>
          <a:noFill/>
        </p:spPr>
        <p:txBody>
          <a:bodyPr wrap="square" rtlCol="0">
            <a:spAutoFit/>
          </a:bodyPr>
          <a:lstStyle/>
          <a:p>
            <a:r>
              <a:rPr lang="da-DK" sz="1100" dirty="0"/>
              <a:t>Billede: </a:t>
            </a:r>
            <a:r>
              <a:rPr lang="da-DK" sz="1100" dirty="0" err="1"/>
              <a:t>Pixabay</a:t>
            </a:r>
            <a:endParaRPr lang="da-DK" sz="1100" dirty="0"/>
          </a:p>
        </p:txBody>
      </p:sp>
    </p:spTree>
    <p:extLst>
      <p:ext uri="{BB962C8B-B14F-4D97-AF65-F5344CB8AC3E}">
        <p14:creationId xmlns:p14="http://schemas.microsoft.com/office/powerpoint/2010/main" val="243895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p:txBody>
          <a:bodyPr>
            <a:normAutofit fontScale="25000" lnSpcReduction="20000"/>
          </a:bodyPr>
          <a:lstStyle/>
          <a:p>
            <a:r>
              <a:rPr lang="da-DK" sz="4400" dirty="0">
                <a:latin typeface="+mn-lt"/>
              </a:rPr>
              <a:t>Kristensen, H.K., Schou, A., Mærsk, J.L (2017): Nordisk aktivitetsvidenskab. Munksgaard </a:t>
            </a:r>
          </a:p>
          <a:p>
            <a:r>
              <a:rPr lang="en-US" sz="4400" dirty="0">
                <a:latin typeface="+mn-lt"/>
              </a:rPr>
              <a:t>Jackson, J (1998) Occupation in Lifestyle Redesign: The Well Elderly Study Occupational Therapy Program. The American Journal of Occupational Therapy. 52: (5), 326-336.</a:t>
            </a:r>
          </a:p>
          <a:p>
            <a:r>
              <a:rPr lang="en-US" sz="4400" dirty="0" err="1">
                <a:latin typeface="+mn-lt"/>
              </a:rPr>
              <a:t>Huri</a:t>
            </a:r>
            <a:r>
              <a:rPr lang="en-US" sz="4400" dirty="0">
                <a:latin typeface="+mn-lt"/>
              </a:rPr>
              <a:t>, M., </a:t>
            </a:r>
            <a:r>
              <a:rPr lang="en-US" sz="4400" dirty="0" err="1">
                <a:latin typeface="+mn-lt"/>
              </a:rPr>
              <a:t>Huri</a:t>
            </a:r>
            <a:r>
              <a:rPr lang="en-US" sz="4400" dirty="0">
                <a:latin typeface="+mn-lt"/>
              </a:rPr>
              <a:t>, E., </a:t>
            </a:r>
            <a:r>
              <a:rPr lang="en-US" sz="4400" dirty="0" err="1">
                <a:latin typeface="+mn-lt"/>
              </a:rPr>
              <a:t>Kayihan</a:t>
            </a:r>
            <a:r>
              <a:rPr lang="en-US" sz="4400" dirty="0">
                <a:latin typeface="+mn-lt"/>
              </a:rPr>
              <a:t>, H., &amp; </a:t>
            </a:r>
            <a:r>
              <a:rPr lang="en-US" sz="4400" dirty="0" err="1">
                <a:latin typeface="+mn-lt"/>
              </a:rPr>
              <a:t>Altuntas</a:t>
            </a:r>
            <a:r>
              <a:rPr lang="en-US" sz="4400" dirty="0">
                <a:latin typeface="+mn-lt"/>
              </a:rPr>
              <a:t>, O. Effects of occupational therapy on quality of life of patients with metastatic prostate cancer. A randomized controlled study. Saudi Medical Journal, 36(8), 954-61. doi:10.15537/smj.2015.8.11461</a:t>
            </a:r>
            <a:r>
              <a:rPr lang="da-DK" sz="4400" dirty="0">
                <a:latin typeface="+mn-lt"/>
              </a:rPr>
              <a:t> </a:t>
            </a:r>
          </a:p>
          <a:p>
            <a:r>
              <a:rPr lang="en-US" sz="4400" dirty="0">
                <a:latin typeface="+mn-lt"/>
              </a:rPr>
              <a:t>la </a:t>
            </a:r>
            <a:r>
              <a:rPr lang="en-US" sz="4400" dirty="0" err="1">
                <a:latin typeface="+mn-lt"/>
              </a:rPr>
              <a:t>Cour</a:t>
            </a:r>
            <a:r>
              <a:rPr lang="en-US" sz="4400" dirty="0">
                <a:latin typeface="+mn-lt"/>
              </a:rPr>
              <a:t> K, </a:t>
            </a:r>
            <a:r>
              <a:rPr lang="en-US" sz="4400" dirty="0" err="1">
                <a:latin typeface="+mn-lt"/>
              </a:rPr>
              <a:t>Nordell</a:t>
            </a:r>
            <a:r>
              <a:rPr lang="en-US" sz="4400" dirty="0">
                <a:latin typeface="+mn-lt"/>
              </a:rPr>
              <a:t> K. </a:t>
            </a:r>
            <a:r>
              <a:rPr lang="en-US" sz="4400" dirty="0" err="1">
                <a:latin typeface="+mn-lt"/>
              </a:rPr>
              <a:t>Josephsson</a:t>
            </a:r>
            <a:r>
              <a:rPr lang="en-US" sz="4400" dirty="0">
                <a:latin typeface="+mn-lt"/>
              </a:rPr>
              <a:t> S. </a:t>
            </a:r>
            <a:r>
              <a:rPr lang="en-US" sz="4400" dirty="0"/>
              <a:t>(2009) </a:t>
            </a:r>
            <a:r>
              <a:rPr lang="en-US" sz="4400" dirty="0">
                <a:latin typeface="+mn-lt"/>
              </a:rPr>
              <a:t>Everyday Life of people with advanced cancer: Activity, time, location &amp; experience. Occupational therapy Journal of Research, </a:t>
            </a:r>
            <a:r>
              <a:rPr lang="en-US" sz="4400" dirty="0" err="1">
                <a:latin typeface="+mn-lt"/>
              </a:rPr>
              <a:t>Tilgængelig</a:t>
            </a:r>
            <a:r>
              <a:rPr lang="en-US" sz="4400" dirty="0">
                <a:latin typeface="+mn-lt"/>
              </a:rPr>
              <a:t> </a:t>
            </a:r>
            <a:r>
              <a:rPr lang="en-US" sz="4400" dirty="0" err="1">
                <a:latin typeface="+mn-lt"/>
              </a:rPr>
              <a:t>fra</a:t>
            </a:r>
            <a:r>
              <a:rPr lang="en-US" sz="4400" dirty="0">
                <a:latin typeface="+mn-lt"/>
              </a:rPr>
              <a:t>: </a:t>
            </a:r>
            <a:r>
              <a:rPr lang="en-US" sz="4400" dirty="0">
                <a:latin typeface="+mn-lt"/>
                <a:hlinkClick r:id="rId3" tooltip="Link til den videnskabelige artikel"/>
              </a:rPr>
              <a:t>http://dx.doi.org/10.3928/15394492-20090914-03</a:t>
            </a:r>
            <a:endParaRPr lang="da-DK" sz="4400" dirty="0">
              <a:latin typeface="+mn-lt"/>
            </a:endParaRPr>
          </a:p>
          <a:p>
            <a:r>
              <a:rPr lang="da-DK" sz="4400" dirty="0">
                <a:latin typeface="+mn-lt"/>
              </a:rPr>
              <a:t>World Health organisation, (2022), </a:t>
            </a:r>
            <a:r>
              <a:rPr lang="da-DK" sz="4400" i="1" dirty="0">
                <a:latin typeface="+mn-lt"/>
              </a:rPr>
              <a:t>Mental </a:t>
            </a:r>
            <a:r>
              <a:rPr lang="da-DK" sz="4400" i="1" dirty="0" err="1">
                <a:latin typeface="+mn-lt"/>
              </a:rPr>
              <a:t>health</a:t>
            </a:r>
            <a:r>
              <a:rPr lang="da-DK" sz="4400" i="1" dirty="0">
                <a:latin typeface="+mn-lt"/>
              </a:rPr>
              <a:t> </a:t>
            </a:r>
            <a:r>
              <a:rPr lang="da-DK" sz="4400" dirty="0">
                <a:latin typeface="+mn-lt"/>
              </a:rPr>
              <a:t>Online]. Tilgængelig fra: </a:t>
            </a:r>
            <a:r>
              <a:rPr lang="da-DK" sz="4400" dirty="0">
                <a:latin typeface="+mn-lt"/>
                <a:hlinkClick r:id="rId4" tooltip="Link til WHO's hjemmeside"/>
              </a:rPr>
              <a:t>https://www.who.int/news-room/fact-sheets/detail/mental-health-strengthening-our-response.Lokaliseret d. 23.08.2024</a:t>
            </a:r>
            <a:r>
              <a:rPr lang="da-DK" sz="4400" dirty="0">
                <a:latin typeface="+mn-lt"/>
              </a:rPr>
              <a:t>].</a:t>
            </a:r>
          </a:p>
          <a:p>
            <a:r>
              <a:rPr lang="da-DK" sz="4400" dirty="0">
                <a:latin typeface="+mn-lt"/>
              </a:rPr>
              <a:t>Laursen, B., M., et al (2024), P</a:t>
            </a:r>
            <a:r>
              <a:rPr lang="en-US" sz="4400" dirty="0" err="1">
                <a:latin typeface="+mn-lt"/>
              </a:rPr>
              <a:t>romising</a:t>
            </a:r>
            <a:r>
              <a:rPr lang="en-US" sz="4400" dirty="0">
                <a:latin typeface="+mn-lt"/>
              </a:rPr>
              <a:t> results of a resource- and activity-oriented intervention integrating rehabilitation into palliative care in people with advanced cancer: A feasibility study testing outcome measures, </a:t>
            </a:r>
            <a:r>
              <a:rPr lang="en-US" sz="4400" dirty="0" err="1">
                <a:latin typeface="+mn-lt"/>
              </a:rPr>
              <a:t>Tilgængelig</a:t>
            </a:r>
            <a:r>
              <a:rPr lang="en-US" sz="4400" dirty="0">
                <a:latin typeface="+mn-lt"/>
              </a:rPr>
              <a:t> </a:t>
            </a:r>
            <a:r>
              <a:rPr lang="en-US" sz="4400" dirty="0" err="1">
                <a:latin typeface="+mn-lt"/>
              </a:rPr>
              <a:t>fra</a:t>
            </a:r>
            <a:r>
              <a:rPr lang="en-US" sz="4400" dirty="0">
                <a:latin typeface="+mn-lt"/>
              </a:rPr>
              <a:t>: </a:t>
            </a:r>
            <a:r>
              <a:rPr lang="en-US" sz="4400" dirty="0">
                <a:latin typeface="+mn-lt"/>
                <a:hlinkClick r:id="rId5" tooltip="Link til den videnskabelige artikel"/>
              </a:rPr>
              <a:t>https://doi.org/10.1017/s1478951524001652</a:t>
            </a:r>
            <a:endParaRPr lang="en-US" sz="4400" dirty="0">
              <a:latin typeface="+mn-lt"/>
            </a:endParaRPr>
          </a:p>
          <a:p>
            <a:r>
              <a:rPr lang="da-DK" sz="4400" dirty="0" err="1">
                <a:latin typeface="+mn-lt"/>
              </a:rPr>
              <a:t>Carreno</a:t>
            </a:r>
            <a:r>
              <a:rPr lang="da-DK" sz="4400" dirty="0">
                <a:latin typeface="+mn-lt"/>
              </a:rPr>
              <a:t>, F., D., et al. </a:t>
            </a:r>
            <a:r>
              <a:rPr lang="en-US" sz="4400" dirty="0">
                <a:latin typeface="+mn-lt"/>
              </a:rPr>
              <a:t>Reappraising personal values in cancer: Meaning‐in‐life adaptation, meaningfulness, and quality of life (2023) </a:t>
            </a:r>
            <a:r>
              <a:rPr lang="en-US" sz="4400" dirty="0" err="1">
                <a:latin typeface="+mn-lt"/>
              </a:rPr>
              <a:t>Tilgængelig</a:t>
            </a:r>
            <a:r>
              <a:rPr lang="en-US" sz="4400" dirty="0">
                <a:latin typeface="+mn-lt"/>
              </a:rPr>
              <a:t> </a:t>
            </a:r>
            <a:r>
              <a:rPr lang="en-US" sz="4400" dirty="0" err="1">
                <a:latin typeface="+mn-lt"/>
              </a:rPr>
              <a:t>fra</a:t>
            </a:r>
            <a:r>
              <a:rPr lang="en-US" sz="4400" dirty="0">
                <a:latin typeface="+mn-lt"/>
              </a:rPr>
              <a:t>: https://doi.org/10.1002/pon.6244</a:t>
            </a:r>
          </a:p>
          <a:p>
            <a:r>
              <a:rPr lang="da-DK" sz="4400" dirty="0">
                <a:latin typeface="+mn-lt"/>
              </a:rPr>
              <a:t>Harris, R., (2021), ACT Teori og praksis, Dansk psykologisk Forlag. </a:t>
            </a:r>
          </a:p>
          <a:p>
            <a:r>
              <a:rPr lang="en-US" sz="4400" dirty="0" err="1">
                <a:latin typeface="+mn-lt"/>
              </a:rPr>
              <a:t>Bukhave</a:t>
            </a:r>
            <a:r>
              <a:rPr lang="en-US" sz="4400" dirty="0">
                <a:latin typeface="+mn-lt"/>
              </a:rPr>
              <a:t> E et al (2025), The effects of crafts-based interventions on mental health and well-being: A systematic review. </a:t>
            </a:r>
            <a:r>
              <a:rPr lang="en-US" sz="4400" dirty="0" err="1">
                <a:latin typeface="+mn-lt"/>
              </a:rPr>
              <a:t>Tilgængelig</a:t>
            </a:r>
            <a:r>
              <a:rPr lang="en-US" sz="4400" dirty="0">
                <a:latin typeface="+mn-lt"/>
              </a:rPr>
              <a:t> </a:t>
            </a:r>
            <a:r>
              <a:rPr lang="en-US" sz="4400" dirty="0" err="1">
                <a:latin typeface="+mn-lt"/>
              </a:rPr>
              <a:t>fra</a:t>
            </a:r>
            <a:r>
              <a:rPr lang="en-US" sz="4400" dirty="0">
                <a:latin typeface="+mn-lt"/>
              </a:rPr>
              <a:t>: https://doi.org/10.1111/1440-1630.70001</a:t>
            </a:r>
          </a:p>
          <a:p>
            <a:r>
              <a:rPr lang="da-DK" sz="4400" dirty="0">
                <a:latin typeface="+mn-lt"/>
              </a:rPr>
              <a:t>Kirketerp, A., 2023. </a:t>
            </a:r>
            <a:r>
              <a:rPr lang="da-DK" sz="4400" i="1" dirty="0">
                <a:latin typeface="+mn-lt"/>
              </a:rPr>
              <a:t>Sundhedsfremmende effekter ved håndarbejde og håndværk. </a:t>
            </a:r>
            <a:r>
              <a:rPr lang="da-DK" sz="4400" dirty="0">
                <a:latin typeface="+mn-lt"/>
              </a:rPr>
              <a:t>Hjørring: Mailand.</a:t>
            </a:r>
          </a:p>
          <a:p>
            <a:r>
              <a:rPr lang="da-DK" sz="4400" dirty="0" err="1">
                <a:latin typeface="+mn-lt"/>
              </a:rPr>
              <a:t>Bjarkam</a:t>
            </a:r>
            <a:r>
              <a:rPr lang="da-DK" sz="4400" dirty="0">
                <a:latin typeface="+mn-lt"/>
              </a:rPr>
              <a:t>, R. C.,2023. </a:t>
            </a:r>
            <a:r>
              <a:rPr lang="da-DK" sz="4400" dirty="0" err="1">
                <a:latin typeface="+mn-lt"/>
              </a:rPr>
              <a:t>Craft</a:t>
            </a:r>
            <a:r>
              <a:rPr lang="da-DK" sz="4400" dirty="0">
                <a:latin typeface="+mn-lt"/>
              </a:rPr>
              <a:t> og Nervesystemet. I:E.B. Bukhave ,E.B. &amp; A. Kirketerp, red., </a:t>
            </a:r>
            <a:r>
              <a:rPr lang="da-DK" sz="4400" i="1" dirty="0">
                <a:latin typeface="+mn-lt"/>
              </a:rPr>
              <a:t>Sundhed og trivsel gennem </a:t>
            </a:r>
            <a:r>
              <a:rPr lang="da-DK" sz="4400" i="1" dirty="0" err="1">
                <a:latin typeface="+mn-lt"/>
              </a:rPr>
              <a:t>craftaktiviteter</a:t>
            </a:r>
            <a:r>
              <a:rPr lang="da-DK" sz="4400" i="1" dirty="0">
                <a:latin typeface="+mn-lt"/>
              </a:rPr>
              <a:t> – en grundbog til praksis</a:t>
            </a:r>
            <a:r>
              <a:rPr lang="da-DK" sz="4400" dirty="0">
                <a:latin typeface="+mn-lt"/>
              </a:rPr>
              <a:t>: Gads forlag s. 69 – 83.</a:t>
            </a:r>
          </a:p>
          <a:p>
            <a:r>
              <a:rPr lang="da-DK" sz="4400" dirty="0" err="1">
                <a:latin typeface="+mn-lt"/>
              </a:rPr>
              <a:t>Csikzenmihalyi</a:t>
            </a:r>
            <a:r>
              <a:rPr lang="da-DK" sz="4400" dirty="0">
                <a:latin typeface="+mn-lt"/>
              </a:rPr>
              <a:t>, M., 2005. </a:t>
            </a:r>
            <a:r>
              <a:rPr lang="da-DK" sz="4400" i="1" dirty="0">
                <a:latin typeface="+mn-lt"/>
              </a:rPr>
              <a:t>Flow og engagement i hverdagslivet.</a:t>
            </a:r>
            <a:r>
              <a:rPr lang="da-DK" sz="4400" dirty="0">
                <a:latin typeface="+mn-lt"/>
              </a:rPr>
              <a:t> Virum: Dansk Psykologisk Forlag</a:t>
            </a:r>
          </a:p>
          <a:p>
            <a:pPr>
              <a:lnSpc>
                <a:spcPct val="120000"/>
              </a:lnSpc>
            </a:pPr>
            <a:r>
              <a:rPr lang="da-DK" sz="4400" dirty="0" err="1">
                <a:latin typeface="+mn-lt"/>
              </a:rPr>
              <a:t>Colzato</a:t>
            </a:r>
            <a:r>
              <a:rPr lang="da-DK" sz="4400" dirty="0">
                <a:latin typeface="+mn-lt"/>
              </a:rPr>
              <a:t>, L.S, Wolters, G., &amp; </a:t>
            </a:r>
            <a:r>
              <a:rPr lang="da-DK" sz="4400" dirty="0" err="1">
                <a:latin typeface="+mn-lt"/>
              </a:rPr>
              <a:t>Peifer,C</a:t>
            </a:r>
            <a:r>
              <a:rPr lang="da-DK" sz="4400" dirty="0">
                <a:latin typeface="+mn-lt"/>
              </a:rPr>
              <a:t>., 2018, </a:t>
            </a:r>
            <a:r>
              <a:rPr lang="da-DK" sz="4400" dirty="0" err="1">
                <a:latin typeface="+mn-lt"/>
              </a:rPr>
              <a:t>Transcutaneous</a:t>
            </a:r>
            <a:r>
              <a:rPr lang="da-DK" sz="4400" dirty="0">
                <a:latin typeface="+mn-lt"/>
              </a:rPr>
              <a:t> </a:t>
            </a:r>
            <a:r>
              <a:rPr lang="da-DK" sz="4400" dirty="0" err="1">
                <a:latin typeface="+mn-lt"/>
              </a:rPr>
              <a:t>vagus</a:t>
            </a:r>
            <a:r>
              <a:rPr lang="da-DK" sz="4400" dirty="0">
                <a:latin typeface="+mn-lt"/>
              </a:rPr>
              <a:t> nerve stimulation (</a:t>
            </a:r>
            <a:r>
              <a:rPr lang="da-DK" sz="4400" dirty="0" err="1">
                <a:latin typeface="+mn-lt"/>
              </a:rPr>
              <a:t>tVNS</a:t>
            </a:r>
            <a:r>
              <a:rPr lang="da-DK" sz="4400" dirty="0">
                <a:latin typeface="+mn-lt"/>
              </a:rPr>
              <a:t>) </a:t>
            </a:r>
            <a:r>
              <a:rPr lang="da-DK" sz="4400" dirty="0" err="1">
                <a:latin typeface="+mn-lt"/>
              </a:rPr>
              <a:t>modulates</a:t>
            </a:r>
            <a:r>
              <a:rPr lang="da-DK" sz="4400" dirty="0">
                <a:latin typeface="+mn-lt"/>
              </a:rPr>
              <a:t> flow </a:t>
            </a:r>
            <a:r>
              <a:rPr lang="da-DK" sz="4400" dirty="0" err="1">
                <a:latin typeface="+mn-lt"/>
              </a:rPr>
              <a:t>experience</a:t>
            </a:r>
            <a:r>
              <a:rPr lang="da-DK" sz="4400" dirty="0">
                <a:latin typeface="+mn-lt"/>
              </a:rPr>
              <a:t>. online]. </a:t>
            </a:r>
            <a:r>
              <a:rPr lang="da-DK" sz="4400" i="1" dirty="0" err="1">
                <a:latin typeface="+mn-lt"/>
              </a:rPr>
              <a:t>Experimental</a:t>
            </a:r>
            <a:r>
              <a:rPr lang="da-DK" sz="4400" i="1" dirty="0">
                <a:latin typeface="+mn-lt"/>
              </a:rPr>
              <a:t> </a:t>
            </a:r>
            <a:r>
              <a:rPr lang="da-DK" sz="4400" i="1" dirty="0" err="1">
                <a:latin typeface="+mn-lt"/>
              </a:rPr>
              <a:t>brain</a:t>
            </a:r>
            <a:r>
              <a:rPr lang="da-DK" sz="4400" i="1" dirty="0">
                <a:latin typeface="+mn-lt"/>
              </a:rPr>
              <a:t> research</a:t>
            </a:r>
            <a:r>
              <a:rPr lang="da-DK" sz="4400" dirty="0">
                <a:latin typeface="+mn-lt"/>
              </a:rPr>
              <a:t>. 236(1), s. 253-257. Tilgængelig fra: </a:t>
            </a:r>
            <a:r>
              <a:rPr lang="da-DK" sz="4400" dirty="0">
                <a:latin typeface="+mn-lt"/>
                <a:hlinkClick r:id="rId6" tooltip="Link til den videnskabelige artikel"/>
              </a:rPr>
              <a:t>https://link.springer.com/article/10.1007/s00221-017-5123-0</a:t>
            </a:r>
            <a:r>
              <a:rPr lang="da-DK" sz="4400" dirty="0">
                <a:latin typeface="+mn-lt"/>
              </a:rPr>
              <a:t>. Lokaliseret d. 23.08.2024.]</a:t>
            </a:r>
          </a:p>
          <a:p>
            <a:endParaRPr lang="da-DK" sz="1400" dirty="0"/>
          </a:p>
          <a:p>
            <a:endParaRPr lang="da-DK" sz="1400" dirty="0"/>
          </a:p>
          <a:p>
            <a:endParaRPr lang="da-DK" sz="1400" dirty="0"/>
          </a:p>
          <a:p>
            <a:r>
              <a:rPr lang="da-DK" sz="1400" dirty="0"/>
              <a:t>									</a:t>
            </a:r>
            <a:r>
              <a:rPr lang="da-DK" sz="1000" dirty="0"/>
              <a:t>Anvendt referencestandard: Harvard.</a:t>
            </a:r>
          </a:p>
        </p:txBody>
      </p:sp>
      <p:sp>
        <p:nvSpPr>
          <p:cNvPr id="3" name="Pladsholder til slidenummer 2"/>
          <p:cNvSpPr>
            <a:spLocks noGrp="1"/>
          </p:cNvSpPr>
          <p:nvPr>
            <p:ph type="sldNum" sz="quarter" idx="10"/>
          </p:nvPr>
        </p:nvSpPr>
        <p:spPr/>
        <p:txBody>
          <a:bodyPr/>
          <a:lstStyle/>
          <a:p>
            <a:pPr>
              <a:defRPr/>
            </a:pPr>
            <a:fld id="{200D652F-B679-4FC1-A266-D0CCEE132556}" type="slidenum">
              <a:rPr lang="en-US" smtClean="0"/>
              <a:pPr>
                <a:defRPr/>
              </a:pPr>
              <a:t>16</a:t>
            </a:fld>
            <a:endParaRPr lang="en-US" dirty="0"/>
          </a:p>
        </p:txBody>
      </p:sp>
      <p:sp>
        <p:nvSpPr>
          <p:cNvPr id="4" name="Titel 3"/>
          <p:cNvSpPr>
            <a:spLocks noGrp="1"/>
          </p:cNvSpPr>
          <p:nvPr>
            <p:ph type="title"/>
          </p:nvPr>
        </p:nvSpPr>
        <p:spPr/>
        <p:txBody>
          <a:bodyPr/>
          <a:lstStyle/>
          <a:p>
            <a:r>
              <a:rPr lang="da-DK" dirty="0"/>
              <a:t>Referenceliste</a:t>
            </a:r>
          </a:p>
        </p:txBody>
      </p:sp>
    </p:spTree>
    <p:extLst>
      <p:ext uri="{BB962C8B-B14F-4D97-AF65-F5344CB8AC3E}">
        <p14:creationId xmlns:p14="http://schemas.microsoft.com/office/powerpoint/2010/main" val="1667291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idx="13"/>
          </p:nvPr>
        </p:nvSpPr>
        <p:spPr>
          <a:xfrm>
            <a:off x="2963863" y="2442927"/>
            <a:ext cx="8673080" cy="1127347"/>
          </a:xfrm>
        </p:spPr>
        <p:txBody>
          <a:bodyPr>
            <a:normAutofit/>
          </a:bodyPr>
          <a:lstStyle/>
          <a:p>
            <a:r>
              <a:rPr lang="da-DK" dirty="0"/>
              <a:t>Hold dig opdateret om ny forskning og viden om rehabilitering og palliation </a:t>
            </a:r>
            <a:br>
              <a:rPr lang="da-DK" dirty="0"/>
            </a:br>
            <a:r>
              <a:rPr lang="da-DK" dirty="0"/>
              <a:t>– tilmeld dig REHPAs nyhedsbrev på </a:t>
            </a:r>
            <a:r>
              <a:rPr lang="da-DK" u="sng" dirty="0">
                <a:solidFill>
                  <a:schemeClr val="accent5"/>
                </a:solidFill>
                <a:hlinkClick r:id="rId3" tooltip="REHPAs hjemmeside"/>
              </a:rPr>
              <a:t>www.rehpa.dk</a:t>
            </a:r>
            <a:r>
              <a:rPr lang="da-DK" dirty="0"/>
              <a:t> </a:t>
            </a:r>
            <a:endParaRPr lang="en-GB" dirty="0"/>
          </a:p>
          <a:p>
            <a:endParaRPr lang="da-DK" dirty="0"/>
          </a:p>
        </p:txBody>
      </p:sp>
      <p:sp>
        <p:nvSpPr>
          <p:cNvPr id="5" name="Titel 4"/>
          <p:cNvSpPr>
            <a:spLocks noGrp="1"/>
          </p:cNvSpPr>
          <p:nvPr>
            <p:ph type="title"/>
          </p:nvPr>
        </p:nvSpPr>
        <p:spPr/>
        <p:txBody>
          <a:bodyPr/>
          <a:lstStyle/>
          <a:p>
            <a:r>
              <a:rPr lang="da-DK" dirty="0"/>
              <a:t>Vil du vide mere?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Her ses tre cirkler som overlapper hinanden. I hver figur står en tekst som beskriver et formål for aktivitet.&#10;• Meningsfulde aktiviteter er væsentlige for alle mennesker&#10;• Skaber øget mental trivsel og livskvalitet&#10;• Kan være men til at flytte fokus eller mindre opmærksomheden på smerter, træthed, ubehag&#10;" title="Formålet med aktiviteter"/>
          <p:cNvGraphicFramePr/>
          <p:nvPr>
            <p:extLst>
              <p:ext uri="{D42A27DB-BD31-4B8C-83A1-F6EECF244321}">
                <p14:modId xmlns:p14="http://schemas.microsoft.com/office/powerpoint/2010/main" val="1788496132"/>
              </p:ext>
            </p:extLst>
          </p:nvPr>
        </p:nvGraphicFramePr>
        <p:xfrm>
          <a:off x="2956605" y="2062138"/>
          <a:ext cx="8893175" cy="4136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lidenummer 2"/>
          <p:cNvSpPr>
            <a:spLocks noGrp="1"/>
          </p:cNvSpPr>
          <p:nvPr>
            <p:ph type="sldNum" sz="quarter" idx="10"/>
          </p:nvPr>
        </p:nvSpPr>
        <p:spPr/>
        <p:txBody>
          <a:bodyPr/>
          <a:lstStyle/>
          <a:p>
            <a:pPr>
              <a:defRPr/>
            </a:pPr>
            <a:fld id="{200D652F-B679-4FC1-A266-D0CCEE132556}" type="slidenum">
              <a:rPr lang="en-US" smtClean="0"/>
              <a:pPr>
                <a:defRPr/>
              </a:pPr>
              <a:t>2</a:t>
            </a:fld>
            <a:endParaRPr lang="en-US" dirty="0"/>
          </a:p>
        </p:txBody>
      </p:sp>
      <p:sp>
        <p:nvSpPr>
          <p:cNvPr id="4" name="Titel 3"/>
          <p:cNvSpPr>
            <a:spLocks noGrp="1"/>
          </p:cNvSpPr>
          <p:nvPr>
            <p:ph type="title"/>
          </p:nvPr>
        </p:nvSpPr>
        <p:spPr>
          <a:xfrm>
            <a:off x="2956605" y="1001878"/>
            <a:ext cx="8494705" cy="911031"/>
          </a:xfrm>
        </p:spPr>
        <p:txBody>
          <a:bodyPr/>
          <a:lstStyle/>
          <a:p>
            <a:r>
              <a:rPr lang="da-DK" dirty="0"/>
              <a:t>Hvad er formålet med aktivitet?</a:t>
            </a:r>
          </a:p>
        </p:txBody>
      </p:sp>
      <p:sp>
        <p:nvSpPr>
          <p:cNvPr id="2" name="Tekstfelt 1" descr="Billede: Colourbox&#10;"/>
          <p:cNvSpPr txBox="1"/>
          <p:nvPr/>
        </p:nvSpPr>
        <p:spPr>
          <a:xfrm>
            <a:off x="208307" y="2940627"/>
            <a:ext cx="2026228" cy="261610"/>
          </a:xfrm>
          <a:prstGeom prst="rect">
            <a:avLst/>
          </a:prstGeom>
          <a:noFill/>
        </p:spPr>
        <p:txBody>
          <a:bodyPr wrap="square" rtlCol="0">
            <a:spAutoFit/>
          </a:bodyPr>
          <a:lstStyle/>
          <a:p>
            <a:r>
              <a:rPr lang="da-DK" sz="1100" dirty="0">
                <a:latin typeface="Roboto Condensed"/>
              </a:rPr>
              <a:t>Billede: </a:t>
            </a:r>
            <a:r>
              <a:rPr lang="da-DK" sz="1100" dirty="0" err="1">
                <a:latin typeface="Roboto Condensed"/>
              </a:rPr>
              <a:t>Colourbox</a:t>
            </a:r>
            <a:endParaRPr lang="da-DK" sz="1100" dirty="0">
              <a:latin typeface="Roboto Condensed"/>
            </a:endParaRPr>
          </a:p>
        </p:txBody>
      </p:sp>
      <p:pic>
        <p:nvPicPr>
          <p:cNvPr id="8" name="Billede 7" descr="Her ses en hånd som holder en lup. Luppen bevæger sig over små personpiktogrammer. " title="Lup"/>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1581" y="1266092"/>
            <a:ext cx="2397274" cy="1599920"/>
          </a:xfrm>
          <a:prstGeom prst="rect">
            <a:avLst/>
          </a:prstGeom>
        </p:spPr>
      </p:pic>
    </p:spTree>
    <p:extLst>
      <p:ext uri="{BB962C8B-B14F-4D97-AF65-F5344CB8AC3E}">
        <p14:creationId xmlns:p14="http://schemas.microsoft.com/office/powerpoint/2010/main" val="192779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br>
              <a:rPr lang="da-DK" dirty="0"/>
            </a:br>
            <a:br>
              <a:rPr lang="da-DK" dirty="0"/>
            </a:br>
            <a:br>
              <a:rPr lang="da-DK" dirty="0"/>
            </a:br>
            <a:r>
              <a:rPr lang="da-DK" sz="3100" dirty="0"/>
              <a:t>Hvem er jeg? </a:t>
            </a:r>
            <a:br>
              <a:rPr lang="da-DK" sz="3100" dirty="0"/>
            </a:br>
            <a:r>
              <a:rPr lang="da-DK" sz="3100" dirty="0"/>
              <a:t>Hvilke aktiviteter forbinder jeg med at være mig?</a:t>
            </a:r>
            <a:endParaRPr lang="da-DK" sz="2200" dirty="0"/>
          </a:p>
        </p:txBody>
      </p:sp>
      <p:sp>
        <p:nvSpPr>
          <p:cNvPr id="3" name="Pladsholder til slidenummer 2"/>
          <p:cNvSpPr>
            <a:spLocks noGrp="1"/>
          </p:cNvSpPr>
          <p:nvPr>
            <p:ph type="sldNum" sz="quarter" idx="4294967295"/>
          </p:nvPr>
        </p:nvSpPr>
        <p:spPr>
          <a:xfrm>
            <a:off x="9104305" y="6185616"/>
            <a:ext cx="27432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00D652F-B679-4FC1-A266-D0CCEE132556}" type="slidenum">
              <a:rPr kumimoji="0" lang="en-US" sz="800" b="0" i="0" u="none" strike="noStrike" kern="1200" cap="none" spc="0" normalizeH="0" baseline="0" noProof="0" smtClean="0">
                <a:ln>
                  <a:noFill/>
                </a:ln>
                <a:solidFill>
                  <a:srgbClr val="0A0A0A"/>
                </a:solidFill>
                <a:effectLst/>
                <a:uLnTx/>
                <a:uFillTx/>
                <a:latin typeface="Roboto Condensed" charset="0"/>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0A0A0A"/>
              </a:solidFill>
              <a:effectLst/>
              <a:uLnTx/>
              <a:uFillTx/>
              <a:latin typeface="Roboto Condensed" charset="0"/>
            </a:endParaRPr>
          </a:p>
        </p:txBody>
      </p:sp>
      <p:pic>
        <p:nvPicPr>
          <p:cNvPr id="5" name="Billede 4" descr="Dette billede har form som en nikant. Den er udfyldt af piktogrammer i forskellige farver, som forestiller forskellige mennesker, samt streger der forbinder dem på kryds og tværs." title="Et net af menneske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2722" y="2011680"/>
            <a:ext cx="4006082" cy="3959136"/>
          </a:xfrm>
          <a:prstGeom prst="rect">
            <a:avLst/>
          </a:prstGeom>
        </p:spPr>
      </p:pic>
      <p:sp>
        <p:nvSpPr>
          <p:cNvPr id="9" name="Tekstfelt 8" descr="Billede: Colourbox&#10;"/>
          <p:cNvSpPr txBox="1"/>
          <p:nvPr/>
        </p:nvSpPr>
        <p:spPr>
          <a:xfrm>
            <a:off x="2954330" y="6185616"/>
            <a:ext cx="2026228" cy="261610"/>
          </a:xfrm>
          <a:prstGeom prst="rect">
            <a:avLst/>
          </a:prstGeom>
          <a:noFill/>
        </p:spPr>
        <p:txBody>
          <a:bodyPr wrap="square" rtlCol="0">
            <a:spAutoFit/>
          </a:bodyPr>
          <a:lstStyle/>
          <a:p>
            <a:r>
              <a:rPr lang="da-DK" sz="1100" dirty="0">
                <a:latin typeface="Roboto Condensed"/>
              </a:rPr>
              <a:t>Billede: </a:t>
            </a:r>
            <a:r>
              <a:rPr lang="da-DK" sz="1100" dirty="0" err="1">
                <a:latin typeface="Roboto Condensed"/>
              </a:rPr>
              <a:t>Colourbox</a:t>
            </a:r>
            <a:endParaRPr lang="da-DK" sz="1100" dirty="0">
              <a:latin typeface="Roboto Condensed"/>
            </a:endParaRPr>
          </a:p>
        </p:txBody>
      </p:sp>
    </p:spTree>
    <p:extLst>
      <p:ext uri="{BB962C8B-B14F-4D97-AF65-F5344CB8AC3E}">
        <p14:creationId xmlns:p14="http://schemas.microsoft.com/office/powerpoint/2010/main" val="224072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884810542"/>
              </p:ext>
            </p:extLst>
          </p:nvPr>
        </p:nvGraphicFramePr>
        <p:xfrm>
          <a:off x="3593130" y="2237822"/>
          <a:ext cx="6268625" cy="2983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lidenummer 2"/>
          <p:cNvSpPr>
            <a:spLocks noGrp="1"/>
          </p:cNvSpPr>
          <p:nvPr>
            <p:ph type="sldNum" sz="quarter" idx="10"/>
          </p:nvPr>
        </p:nvSpPr>
        <p:spPr/>
        <p:txBody>
          <a:bodyPr/>
          <a:lstStyle/>
          <a:p>
            <a:pPr>
              <a:defRPr/>
            </a:pPr>
            <a:fld id="{200D652F-B679-4FC1-A266-D0CCEE132556}" type="slidenum">
              <a:rPr lang="en-US" smtClean="0"/>
              <a:pPr>
                <a:defRPr/>
              </a:pPr>
              <a:t>4</a:t>
            </a:fld>
            <a:endParaRPr lang="en-US" dirty="0"/>
          </a:p>
        </p:txBody>
      </p:sp>
      <p:sp>
        <p:nvSpPr>
          <p:cNvPr id="4" name="Titel 3"/>
          <p:cNvSpPr>
            <a:spLocks noGrp="1"/>
          </p:cNvSpPr>
          <p:nvPr>
            <p:ph type="title"/>
          </p:nvPr>
        </p:nvSpPr>
        <p:spPr/>
        <p:txBody>
          <a:bodyPr/>
          <a:lstStyle/>
          <a:p>
            <a:r>
              <a:rPr lang="da-DK" dirty="0"/>
              <a:t>WHO´s definition på mental sundhed:</a:t>
            </a:r>
          </a:p>
        </p:txBody>
      </p:sp>
      <p:graphicFrame>
        <p:nvGraphicFramePr>
          <p:cNvPr id="5" name="Diagram 4" descr="Denne figur består af små cirkler på en lodret akse. Hver cirkel peger videre, og forbinder sig med den næste cirkel. I centrum af hver cirkel står en af følgende tekster:&#10;1. En tilstand hvor individet kan udfolde sine evner&#10;2. Kan håndtere dagligdags- udfordringer&#10;3. På frugtbar vis kan arbejde produktivt&#10;4. Være i stand til at yde et bidrag til fællesskabet&#10;" title="WHO’s definition af mental sundhed"/>
          <p:cNvGraphicFramePr/>
          <p:nvPr>
            <p:extLst>
              <p:ext uri="{D42A27DB-BD31-4B8C-83A1-F6EECF244321}">
                <p14:modId xmlns:p14="http://schemas.microsoft.com/office/powerpoint/2010/main" val="3348123600"/>
              </p:ext>
            </p:extLst>
          </p:nvPr>
        </p:nvGraphicFramePr>
        <p:xfrm>
          <a:off x="-2222091" y="896359"/>
          <a:ext cx="7475793" cy="49686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91011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a:xfrm>
            <a:off x="5413664" y="2011680"/>
            <a:ext cx="6443376" cy="4136872"/>
          </a:xfrm>
        </p:spPr>
        <p:txBody>
          <a:bodyPr>
            <a:normAutofit/>
          </a:bodyPr>
          <a:lstStyle/>
          <a:p>
            <a:pPr marL="285750" indent="-285750">
              <a:buFont typeface="Arial" panose="020B0604020202020204" pitchFamily="34" charset="0"/>
              <a:buChar char="•"/>
            </a:pPr>
            <a:endParaRPr lang="da-DK" sz="2000" dirty="0">
              <a:latin typeface="+mn-lt"/>
            </a:endParaRPr>
          </a:p>
          <a:p>
            <a:pPr marL="285750" indent="-285750">
              <a:buFont typeface="Arial" panose="020B0604020202020204" pitchFamily="34" charset="0"/>
              <a:buChar char="•"/>
            </a:pPr>
            <a:r>
              <a:rPr lang="da-DK" sz="2000" dirty="0">
                <a:latin typeface="+mn-lt"/>
              </a:rPr>
              <a:t>Fysiske og </a:t>
            </a:r>
            <a:r>
              <a:rPr lang="da-DK" sz="2000" dirty="0" err="1">
                <a:latin typeface="+mn-lt"/>
              </a:rPr>
              <a:t>psyko-sociale</a:t>
            </a:r>
            <a:r>
              <a:rPr lang="da-DK" sz="2000" dirty="0">
                <a:latin typeface="+mn-lt"/>
              </a:rPr>
              <a:t> begrænsninger har stor betydning for hverdagen, for meningsfulde aktiviteter og</a:t>
            </a:r>
            <a:r>
              <a:rPr lang="da-DK" sz="2000" i="1" dirty="0">
                <a:solidFill>
                  <a:schemeClr val="tx1"/>
                </a:solidFill>
                <a:latin typeface="+mn-lt"/>
              </a:rPr>
              <a:t> livskvalitet.</a:t>
            </a:r>
            <a:r>
              <a:rPr lang="da-DK" sz="2000" dirty="0">
                <a:latin typeface="+mn-lt"/>
              </a:rPr>
              <a:t> </a:t>
            </a:r>
            <a:r>
              <a:rPr lang="da-DK" sz="1400" dirty="0">
                <a:latin typeface="+mn-lt"/>
              </a:rPr>
              <a:t> </a:t>
            </a:r>
          </a:p>
          <a:p>
            <a:endParaRPr lang="da-DK" sz="2000" dirty="0">
              <a:latin typeface="+mn-lt"/>
            </a:endParaRPr>
          </a:p>
          <a:p>
            <a:pPr marL="285750" indent="-285750">
              <a:buFont typeface="Arial" panose="020B0604020202020204" pitchFamily="34" charset="0"/>
              <a:buChar char="•"/>
            </a:pPr>
            <a:r>
              <a:rPr lang="da-DK" sz="2000" dirty="0">
                <a:latin typeface="+mn-lt"/>
              </a:rPr>
              <a:t>Mennesker med kræft kan opleve en forandring i deres </a:t>
            </a:r>
            <a:r>
              <a:rPr lang="da-DK" sz="2000" i="1" dirty="0">
                <a:solidFill>
                  <a:schemeClr val="tx1"/>
                </a:solidFill>
                <a:latin typeface="+mn-lt"/>
              </a:rPr>
              <a:t>aktivitetsidentitet</a:t>
            </a:r>
            <a:r>
              <a:rPr lang="da-DK" sz="2000" dirty="0">
                <a:latin typeface="+mn-lt"/>
              </a:rPr>
              <a:t> og en følelse af brud i deres hverdagsliv.</a:t>
            </a:r>
            <a:endParaRPr lang="da-DK" sz="1400" dirty="0">
              <a:latin typeface="+mn-lt"/>
            </a:endParaRPr>
          </a:p>
        </p:txBody>
      </p:sp>
      <p:sp>
        <p:nvSpPr>
          <p:cNvPr id="3" name="Pladsholder til slidenummer 2"/>
          <p:cNvSpPr>
            <a:spLocks noGrp="1"/>
          </p:cNvSpPr>
          <p:nvPr>
            <p:ph type="sldNum" sz="quarter" idx="10"/>
          </p:nvPr>
        </p:nvSpPr>
        <p:spPr/>
        <p:txBody>
          <a:bodyPr/>
          <a:lstStyle/>
          <a:p>
            <a:pPr>
              <a:defRPr/>
            </a:pPr>
            <a:fld id="{200D652F-B679-4FC1-A266-D0CCEE132556}" type="slidenum">
              <a:rPr lang="en-US" smtClean="0"/>
              <a:pPr>
                <a:defRPr/>
              </a:pPr>
              <a:t>5</a:t>
            </a:fld>
            <a:endParaRPr lang="en-US" dirty="0"/>
          </a:p>
        </p:txBody>
      </p:sp>
      <p:sp>
        <p:nvSpPr>
          <p:cNvPr id="4" name="Titel 3"/>
          <p:cNvSpPr>
            <a:spLocks noGrp="1"/>
          </p:cNvSpPr>
          <p:nvPr>
            <p:ph type="title"/>
          </p:nvPr>
        </p:nvSpPr>
        <p:spPr/>
        <p:txBody>
          <a:bodyPr/>
          <a:lstStyle/>
          <a:p>
            <a:r>
              <a:rPr lang="da-DK" dirty="0"/>
              <a:t>Når sygdom rammer…</a:t>
            </a:r>
          </a:p>
        </p:txBody>
      </p:sp>
      <p:graphicFrame>
        <p:nvGraphicFramePr>
          <p:cNvPr id="7" name="Diagram 6" descr="Denne figur viser forskellige konsekvenser, det at blive ramt af sygdom kan medføre. Figuren er formet som en cirkel bestående af tekstfelter som forbindes af en bil. Tekstfelterne lyder:&#10;• Kræftsygdom&#10;• Nedsat aktivitet&#10;• Negative tanker/følelser&#10;• Undgåelse&#10;• Tab af aktivitet/identitet&#10;" title="Konsekvenser af at blive ramt af sygdom"/>
          <p:cNvGraphicFramePr/>
          <p:nvPr>
            <p:extLst>
              <p:ext uri="{D42A27DB-BD31-4B8C-83A1-F6EECF244321}">
                <p14:modId xmlns:p14="http://schemas.microsoft.com/office/powerpoint/2010/main" val="637132285"/>
              </p:ext>
            </p:extLst>
          </p:nvPr>
        </p:nvGraphicFramePr>
        <p:xfrm>
          <a:off x="757084" y="1365343"/>
          <a:ext cx="4447871" cy="5026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7440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a:xfrm>
            <a:off x="2954330" y="2512954"/>
            <a:ext cx="9112021" cy="3518263"/>
          </a:xfrm>
        </p:spPr>
        <p:txBody>
          <a:bodyPr>
            <a:normAutofit lnSpcReduction="10000"/>
          </a:bodyPr>
          <a:lstStyle/>
          <a:p>
            <a:r>
              <a:rPr lang="da-DK" sz="2800" b="1" dirty="0"/>
              <a:t>Refleksionsøvelse</a:t>
            </a:r>
          </a:p>
          <a:p>
            <a:r>
              <a:rPr lang="da-DK" b="1" dirty="0"/>
              <a:t>Forestil dig, at du står ved en skillevej</a:t>
            </a:r>
          </a:p>
          <a:p>
            <a:r>
              <a:rPr lang="da-DK" sz="1600" dirty="0"/>
              <a:t>1. Den ene vej er præget af at KÆMPE mod smerter, træthed m.m. og UNDGÅ aktivitet</a:t>
            </a:r>
          </a:p>
          <a:p>
            <a:r>
              <a:rPr lang="da-DK" sz="1600" dirty="0"/>
              <a:t>2. Den anden er præget af en villighed til at være med smerten, som en del af aktiviteten</a:t>
            </a:r>
            <a:endParaRPr lang="da-DK" dirty="0"/>
          </a:p>
          <a:p>
            <a:r>
              <a:rPr lang="da-DK" b="1" dirty="0"/>
              <a:t>Hvilken vej har du oftest taget?</a:t>
            </a:r>
            <a:r>
              <a:rPr lang="da-DK" dirty="0"/>
              <a:t> </a:t>
            </a:r>
          </a:p>
          <a:p>
            <a:endParaRPr lang="da-DK" dirty="0"/>
          </a:p>
          <a:p>
            <a:r>
              <a:rPr lang="da-DK" b="1" dirty="0"/>
              <a:t>Hvad ville det betyde at vælge den vej, hvor du stadig engagerer sig i meningsfulde aktiviteter? </a:t>
            </a:r>
          </a:p>
          <a:p>
            <a:endParaRPr lang="da-DK" b="1" dirty="0"/>
          </a:p>
          <a:p>
            <a:r>
              <a:rPr lang="da-DK" b="1" dirty="0"/>
              <a:t>Hvilke små skridt kan du tage for at bevæge dig i den retning?</a:t>
            </a:r>
          </a:p>
          <a:p>
            <a:endParaRPr lang="da-DK" b="1" dirty="0"/>
          </a:p>
        </p:txBody>
      </p:sp>
      <p:sp>
        <p:nvSpPr>
          <p:cNvPr id="3" name="Pladsholder til slidenummer 2"/>
          <p:cNvSpPr>
            <a:spLocks noGrp="1"/>
          </p:cNvSpPr>
          <p:nvPr>
            <p:ph type="sldNum" sz="quarter" idx="10"/>
          </p:nvPr>
        </p:nvSpPr>
        <p:spPr/>
        <p:txBody>
          <a:bodyPr/>
          <a:lstStyle/>
          <a:p>
            <a:pPr>
              <a:defRPr/>
            </a:pPr>
            <a:fld id="{200D652F-B679-4FC1-A266-D0CCEE132556}" type="slidenum">
              <a:rPr lang="en-US" smtClean="0"/>
              <a:pPr>
                <a:defRPr/>
              </a:pPr>
              <a:t>6</a:t>
            </a:fld>
            <a:endParaRPr lang="en-US" dirty="0"/>
          </a:p>
        </p:txBody>
      </p:sp>
      <p:sp>
        <p:nvSpPr>
          <p:cNvPr id="4" name="Titel 3"/>
          <p:cNvSpPr>
            <a:spLocks noGrp="1"/>
          </p:cNvSpPr>
          <p:nvPr>
            <p:ph type="title"/>
          </p:nvPr>
        </p:nvSpPr>
        <p:spPr>
          <a:xfrm>
            <a:off x="2963863" y="1181494"/>
            <a:ext cx="8893175" cy="911031"/>
          </a:xfrm>
        </p:spPr>
        <p:txBody>
          <a:bodyPr>
            <a:normAutofit/>
          </a:bodyPr>
          <a:lstStyle/>
          <a:p>
            <a:r>
              <a:rPr lang="da-DK" dirty="0"/>
              <a:t>To veje – hvilken vælger du ?</a:t>
            </a:r>
            <a:endParaRPr lang="da-DK" sz="2400" dirty="0"/>
          </a:p>
        </p:txBody>
      </p:sp>
      <p:sp>
        <p:nvSpPr>
          <p:cNvPr id="6" name="Tekstfelt 5" descr="Billede: Colourbox&#10;"/>
          <p:cNvSpPr txBox="1"/>
          <p:nvPr/>
        </p:nvSpPr>
        <p:spPr>
          <a:xfrm>
            <a:off x="196231" y="4419915"/>
            <a:ext cx="2026228" cy="261610"/>
          </a:xfrm>
          <a:prstGeom prst="rect">
            <a:avLst/>
          </a:prstGeom>
          <a:noFill/>
        </p:spPr>
        <p:txBody>
          <a:bodyPr wrap="square" rtlCol="0">
            <a:spAutoFit/>
          </a:bodyPr>
          <a:lstStyle/>
          <a:p>
            <a:r>
              <a:rPr lang="da-DK" sz="1100" dirty="0">
                <a:latin typeface="Roboto Condensed"/>
              </a:rPr>
              <a:t>Billede: </a:t>
            </a:r>
            <a:r>
              <a:rPr lang="da-DK" sz="1100" dirty="0" err="1">
                <a:latin typeface="Roboto Condensed"/>
              </a:rPr>
              <a:t>Colourbox</a:t>
            </a:r>
            <a:endParaRPr lang="da-DK" sz="1100" dirty="0">
              <a:latin typeface="Roboto Condensed"/>
            </a:endParaRPr>
          </a:p>
        </p:txBody>
      </p:sp>
      <p:pic>
        <p:nvPicPr>
          <p:cNvPr id="7" name="Billede 6" descr="Her er et fotografi af en skov med grønne træer. Billedet er taget fra en sti, der deler sig i to, og som begge forsvinder ud i horisonten. Ned på stien strømmer lys fra en blå himmel. " title="Skov"/>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649" y="2512954"/>
            <a:ext cx="2584445" cy="17229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5008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891464432"/>
              </p:ext>
            </p:extLst>
          </p:nvPr>
        </p:nvGraphicFramePr>
        <p:xfrm>
          <a:off x="2954329" y="1786879"/>
          <a:ext cx="8893175" cy="4136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lidenummer 2"/>
          <p:cNvSpPr>
            <a:spLocks noGrp="1"/>
          </p:cNvSpPr>
          <p:nvPr>
            <p:ph type="sldNum" sz="quarter" idx="10"/>
          </p:nvPr>
        </p:nvSpPr>
        <p:spPr/>
        <p:txBody>
          <a:bodyPr/>
          <a:lstStyle/>
          <a:p>
            <a:pPr>
              <a:defRPr/>
            </a:pPr>
            <a:fld id="{200D652F-B679-4FC1-A266-D0CCEE132556}" type="slidenum">
              <a:rPr lang="en-US" smtClean="0"/>
              <a:pPr>
                <a:defRPr/>
              </a:pPr>
              <a:t>7</a:t>
            </a:fld>
            <a:endParaRPr lang="en-US" dirty="0"/>
          </a:p>
        </p:txBody>
      </p:sp>
      <p:sp>
        <p:nvSpPr>
          <p:cNvPr id="4" name="Titel 3"/>
          <p:cNvSpPr>
            <a:spLocks noGrp="1"/>
          </p:cNvSpPr>
          <p:nvPr>
            <p:ph type="title"/>
          </p:nvPr>
        </p:nvSpPr>
        <p:spPr>
          <a:xfrm>
            <a:off x="2954330" y="565161"/>
            <a:ext cx="8893175" cy="911031"/>
          </a:xfrm>
        </p:spPr>
        <p:txBody>
          <a:bodyPr>
            <a:normAutofit/>
          </a:bodyPr>
          <a:lstStyle/>
          <a:p>
            <a:r>
              <a:rPr lang="da-DK" sz="2400" dirty="0"/>
              <a:t>Hvordan kan vi tilpasse aktiviteter så de bliver mulige ?</a:t>
            </a:r>
          </a:p>
        </p:txBody>
      </p:sp>
      <p:pic>
        <p:nvPicPr>
          <p:cNvPr id="2" name="Billede 1" descr="Her ses startsiden på en smartphone." title="Smartphone"/>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38225" y="2055315"/>
            <a:ext cx="1955469" cy="3600000"/>
          </a:xfrm>
          <a:prstGeom prst="rect">
            <a:avLst/>
          </a:prstGeom>
        </p:spPr>
      </p:pic>
      <p:sp>
        <p:nvSpPr>
          <p:cNvPr id="7" name="Tekstfelt 6" descr="Billede: Colourbox&#10;"/>
          <p:cNvSpPr txBox="1"/>
          <p:nvPr/>
        </p:nvSpPr>
        <p:spPr>
          <a:xfrm>
            <a:off x="478885" y="5662141"/>
            <a:ext cx="2026228" cy="261610"/>
          </a:xfrm>
          <a:prstGeom prst="rect">
            <a:avLst/>
          </a:prstGeom>
          <a:noFill/>
        </p:spPr>
        <p:txBody>
          <a:bodyPr wrap="square" rtlCol="0">
            <a:spAutoFit/>
          </a:bodyPr>
          <a:lstStyle/>
          <a:p>
            <a:r>
              <a:rPr lang="da-DK" sz="1100" dirty="0">
                <a:latin typeface="Roboto Condensed"/>
              </a:rPr>
              <a:t>Billede: </a:t>
            </a:r>
            <a:r>
              <a:rPr lang="da-DK" sz="1100" dirty="0" err="1">
                <a:latin typeface="Roboto Condensed"/>
              </a:rPr>
              <a:t>Colourbox</a:t>
            </a:r>
            <a:endParaRPr lang="da-DK" sz="1100" dirty="0">
              <a:latin typeface="Roboto Condensed"/>
            </a:endParaRPr>
          </a:p>
        </p:txBody>
      </p:sp>
    </p:spTree>
    <p:extLst>
      <p:ext uri="{BB962C8B-B14F-4D97-AF65-F5344CB8AC3E}">
        <p14:creationId xmlns:p14="http://schemas.microsoft.com/office/powerpoint/2010/main" val="182096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ombinationstegning 6"/>
          <p:cNvSpPr/>
          <p:nvPr/>
        </p:nvSpPr>
        <p:spPr>
          <a:xfrm>
            <a:off x="2963865" y="2028051"/>
            <a:ext cx="3201543" cy="439845"/>
          </a:xfrm>
          <a:custGeom>
            <a:avLst/>
            <a:gdLst>
              <a:gd name="connsiteX0" fmla="*/ 0 w 3201543"/>
              <a:gd name="connsiteY0" fmla="*/ 73309 h 439845"/>
              <a:gd name="connsiteX1" fmla="*/ 73309 w 3201543"/>
              <a:gd name="connsiteY1" fmla="*/ 0 h 439845"/>
              <a:gd name="connsiteX2" fmla="*/ 3128234 w 3201543"/>
              <a:gd name="connsiteY2" fmla="*/ 0 h 439845"/>
              <a:gd name="connsiteX3" fmla="*/ 3201543 w 3201543"/>
              <a:gd name="connsiteY3" fmla="*/ 73309 h 439845"/>
              <a:gd name="connsiteX4" fmla="*/ 3201543 w 3201543"/>
              <a:gd name="connsiteY4" fmla="*/ 366536 h 439845"/>
              <a:gd name="connsiteX5" fmla="*/ 3128234 w 3201543"/>
              <a:gd name="connsiteY5" fmla="*/ 439845 h 439845"/>
              <a:gd name="connsiteX6" fmla="*/ 73309 w 3201543"/>
              <a:gd name="connsiteY6" fmla="*/ 439845 h 439845"/>
              <a:gd name="connsiteX7" fmla="*/ 0 w 3201543"/>
              <a:gd name="connsiteY7" fmla="*/ 366536 h 439845"/>
              <a:gd name="connsiteX8" fmla="*/ 0 w 3201543"/>
              <a:gd name="connsiteY8" fmla="*/ 73309 h 43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543" h="439845">
                <a:moveTo>
                  <a:pt x="0" y="73309"/>
                </a:moveTo>
                <a:cubicBezTo>
                  <a:pt x="0" y="32822"/>
                  <a:pt x="32822" y="0"/>
                  <a:pt x="73309" y="0"/>
                </a:cubicBezTo>
                <a:lnTo>
                  <a:pt x="3128234" y="0"/>
                </a:lnTo>
                <a:cubicBezTo>
                  <a:pt x="3168721" y="0"/>
                  <a:pt x="3201543" y="32822"/>
                  <a:pt x="3201543" y="73309"/>
                </a:cubicBezTo>
                <a:lnTo>
                  <a:pt x="3201543" y="366536"/>
                </a:lnTo>
                <a:cubicBezTo>
                  <a:pt x="3201543" y="407023"/>
                  <a:pt x="3168721" y="439845"/>
                  <a:pt x="3128234" y="439845"/>
                </a:cubicBezTo>
                <a:lnTo>
                  <a:pt x="73309" y="439845"/>
                </a:lnTo>
                <a:cubicBezTo>
                  <a:pt x="32822" y="439845"/>
                  <a:pt x="0" y="407023"/>
                  <a:pt x="0" y="366536"/>
                </a:cubicBezTo>
                <a:lnTo>
                  <a:pt x="0" y="733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431" tIns="51951" rIns="82431" bIns="51951" numCol="1" spcCol="1270" anchor="ctr" anchorCtr="0">
            <a:noAutofit/>
          </a:bodyPr>
          <a:lstStyle/>
          <a:p>
            <a:pPr lvl="0" algn="ctr" defTabSz="711200" rtl="0">
              <a:lnSpc>
                <a:spcPct val="90000"/>
              </a:lnSpc>
              <a:spcBef>
                <a:spcPct val="0"/>
              </a:spcBef>
              <a:spcAft>
                <a:spcPct val="35000"/>
              </a:spcAft>
            </a:pPr>
            <a:r>
              <a:rPr lang="da-DK" sz="1600" kern="1200" dirty="0"/>
              <a:t>Familie og venner</a:t>
            </a:r>
          </a:p>
        </p:txBody>
      </p:sp>
      <p:sp>
        <p:nvSpPr>
          <p:cNvPr id="8" name="Kombinationstegning 7"/>
          <p:cNvSpPr/>
          <p:nvPr/>
        </p:nvSpPr>
        <p:spPr>
          <a:xfrm>
            <a:off x="2963865" y="2461135"/>
            <a:ext cx="3201543" cy="439845"/>
          </a:xfrm>
          <a:custGeom>
            <a:avLst/>
            <a:gdLst>
              <a:gd name="connsiteX0" fmla="*/ 0 w 3201543"/>
              <a:gd name="connsiteY0" fmla="*/ 73309 h 439845"/>
              <a:gd name="connsiteX1" fmla="*/ 73309 w 3201543"/>
              <a:gd name="connsiteY1" fmla="*/ 0 h 439845"/>
              <a:gd name="connsiteX2" fmla="*/ 3128234 w 3201543"/>
              <a:gd name="connsiteY2" fmla="*/ 0 h 439845"/>
              <a:gd name="connsiteX3" fmla="*/ 3201543 w 3201543"/>
              <a:gd name="connsiteY3" fmla="*/ 73309 h 439845"/>
              <a:gd name="connsiteX4" fmla="*/ 3201543 w 3201543"/>
              <a:gd name="connsiteY4" fmla="*/ 366536 h 439845"/>
              <a:gd name="connsiteX5" fmla="*/ 3128234 w 3201543"/>
              <a:gd name="connsiteY5" fmla="*/ 439845 h 439845"/>
              <a:gd name="connsiteX6" fmla="*/ 73309 w 3201543"/>
              <a:gd name="connsiteY6" fmla="*/ 439845 h 439845"/>
              <a:gd name="connsiteX7" fmla="*/ 0 w 3201543"/>
              <a:gd name="connsiteY7" fmla="*/ 366536 h 439845"/>
              <a:gd name="connsiteX8" fmla="*/ 0 w 3201543"/>
              <a:gd name="connsiteY8" fmla="*/ 73309 h 43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543" h="439845">
                <a:moveTo>
                  <a:pt x="0" y="73309"/>
                </a:moveTo>
                <a:cubicBezTo>
                  <a:pt x="0" y="32822"/>
                  <a:pt x="32822" y="0"/>
                  <a:pt x="73309" y="0"/>
                </a:cubicBezTo>
                <a:lnTo>
                  <a:pt x="3128234" y="0"/>
                </a:lnTo>
                <a:cubicBezTo>
                  <a:pt x="3168721" y="0"/>
                  <a:pt x="3201543" y="32822"/>
                  <a:pt x="3201543" y="73309"/>
                </a:cubicBezTo>
                <a:lnTo>
                  <a:pt x="3201543" y="366536"/>
                </a:lnTo>
                <a:cubicBezTo>
                  <a:pt x="3201543" y="407023"/>
                  <a:pt x="3168721" y="439845"/>
                  <a:pt x="3128234" y="439845"/>
                </a:cubicBezTo>
                <a:lnTo>
                  <a:pt x="73309" y="439845"/>
                </a:lnTo>
                <a:cubicBezTo>
                  <a:pt x="32822" y="439845"/>
                  <a:pt x="0" y="407023"/>
                  <a:pt x="0" y="366536"/>
                </a:cubicBezTo>
                <a:lnTo>
                  <a:pt x="0" y="733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431" tIns="51951" rIns="82431" bIns="51951" numCol="1" spcCol="1270" anchor="ctr" anchorCtr="0">
            <a:noAutofit/>
          </a:bodyPr>
          <a:lstStyle/>
          <a:p>
            <a:pPr lvl="0" algn="ctr" defTabSz="711200" rtl="0">
              <a:lnSpc>
                <a:spcPct val="90000"/>
              </a:lnSpc>
              <a:spcBef>
                <a:spcPct val="0"/>
              </a:spcBef>
              <a:spcAft>
                <a:spcPct val="35000"/>
              </a:spcAft>
            </a:pPr>
            <a:r>
              <a:rPr lang="da-DK" sz="1600" kern="1200" dirty="0"/>
              <a:t>Netværk</a:t>
            </a:r>
          </a:p>
        </p:txBody>
      </p:sp>
      <p:sp>
        <p:nvSpPr>
          <p:cNvPr id="9" name="Kombinationstegning 8"/>
          <p:cNvSpPr/>
          <p:nvPr/>
        </p:nvSpPr>
        <p:spPr>
          <a:xfrm>
            <a:off x="2963865" y="2894219"/>
            <a:ext cx="3201543" cy="439845"/>
          </a:xfrm>
          <a:custGeom>
            <a:avLst/>
            <a:gdLst>
              <a:gd name="connsiteX0" fmla="*/ 0 w 3201543"/>
              <a:gd name="connsiteY0" fmla="*/ 73309 h 439845"/>
              <a:gd name="connsiteX1" fmla="*/ 73309 w 3201543"/>
              <a:gd name="connsiteY1" fmla="*/ 0 h 439845"/>
              <a:gd name="connsiteX2" fmla="*/ 3128234 w 3201543"/>
              <a:gd name="connsiteY2" fmla="*/ 0 h 439845"/>
              <a:gd name="connsiteX3" fmla="*/ 3201543 w 3201543"/>
              <a:gd name="connsiteY3" fmla="*/ 73309 h 439845"/>
              <a:gd name="connsiteX4" fmla="*/ 3201543 w 3201543"/>
              <a:gd name="connsiteY4" fmla="*/ 366536 h 439845"/>
              <a:gd name="connsiteX5" fmla="*/ 3128234 w 3201543"/>
              <a:gd name="connsiteY5" fmla="*/ 439845 h 439845"/>
              <a:gd name="connsiteX6" fmla="*/ 73309 w 3201543"/>
              <a:gd name="connsiteY6" fmla="*/ 439845 h 439845"/>
              <a:gd name="connsiteX7" fmla="*/ 0 w 3201543"/>
              <a:gd name="connsiteY7" fmla="*/ 366536 h 439845"/>
              <a:gd name="connsiteX8" fmla="*/ 0 w 3201543"/>
              <a:gd name="connsiteY8" fmla="*/ 73309 h 43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543" h="439845">
                <a:moveTo>
                  <a:pt x="0" y="73309"/>
                </a:moveTo>
                <a:cubicBezTo>
                  <a:pt x="0" y="32822"/>
                  <a:pt x="32822" y="0"/>
                  <a:pt x="73309" y="0"/>
                </a:cubicBezTo>
                <a:lnTo>
                  <a:pt x="3128234" y="0"/>
                </a:lnTo>
                <a:cubicBezTo>
                  <a:pt x="3168721" y="0"/>
                  <a:pt x="3201543" y="32822"/>
                  <a:pt x="3201543" y="73309"/>
                </a:cubicBezTo>
                <a:lnTo>
                  <a:pt x="3201543" y="366536"/>
                </a:lnTo>
                <a:cubicBezTo>
                  <a:pt x="3201543" y="407023"/>
                  <a:pt x="3168721" y="439845"/>
                  <a:pt x="3128234" y="439845"/>
                </a:cubicBezTo>
                <a:lnTo>
                  <a:pt x="73309" y="439845"/>
                </a:lnTo>
                <a:cubicBezTo>
                  <a:pt x="32822" y="439845"/>
                  <a:pt x="0" y="407023"/>
                  <a:pt x="0" y="366536"/>
                </a:cubicBezTo>
                <a:lnTo>
                  <a:pt x="0" y="733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431" tIns="51951" rIns="82431" bIns="51951" numCol="1" spcCol="1270" anchor="ctr" anchorCtr="0">
            <a:noAutofit/>
          </a:bodyPr>
          <a:lstStyle/>
          <a:p>
            <a:pPr lvl="0" algn="ctr" defTabSz="711200" rtl="0">
              <a:lnSpc>
                <a:spcPct val="90000"/>
              </a:lnSpc>
              <a:spcBef>
                <a:spcPct val="0"/>
              </a:spcBef>
              <a:spcAft>
                <a:spcPct val="35000"/>
              </a:spcAft>
            </a:pPr>
            <a:r>
              <a:rPr lang="da-DK" sz="1600" kern="1200" dirty="0"/>
              <a:t>REHPA gruppe </a:t>
            </a:r>
          </a:p>
        </p:txBody>
      </p:sp>
      <p:sp>
        <p:nvSpPr>
          <p:cNvPr id="10" name="Kombinationstegning 9"/>
          <p:cNvSpPr/>
          <p:nvPr/>
        </p:nvSpPr>
        <p:spPr>
          <a:xfrm>
            <a:off x="2963865" y="3327303"/>
            <a:ext cx="3201543" cy="439845"/>
          </a:xfrm>
          <a:custGeom>
            <a:avLst/>
            <a:gdLst>
              <a:gd name="connsiteX0" fmla="*/ 0 w 3201543"/>
              <a:gd name="connsiteY0" fmla="*/ 73309 h 439845"/>
              <a:gd name="connsiteX1" fmla="*/ 73309 w 3201543"/>
              <a:gd name="connsiteY1" fmla="*/ 0 h 439845"/>
              <a:gd name="connsiteX2" fmla="*/ 3128234 w 3201543"/>
              <a:gd name="connsiteY2" fmla="*/ 0 h 439845"/>
              <a:gd name="connsiteX3" fmla="*/ 3201543 w 3201543"/>
              <a:gd name="connsiteY3" fmla="*/ 73309 h 439845"/>
              <a:gd name="connsiteX4" fmla="*/ 3201543 w 3201543"/>
              <a:gd name="connsiteY4" fmla="*/ 366536 h 439845"/>
              <a:gd name="connsiteX5" fmla="*/ 3128234 w 3201543"/>
              <a:gd name="connsiteY5" fmla="*/ 439845 h 439845"/>
              <a:gd name="connsiteX6" fmla="*/ 73309 w 3201543"/>
              <a:gd name="connsiteY6" fmla="*/ 439845 h 439845"/>
              <a:gd name="connsiteX7" fmla="*/ 0 w 3201543"/>
              <a:gd name="connsiteY7" fmla="*/ 366536 h 439845"/>
              <a:gd name="connsiteX8" fmla="*/ 0 w 3201543"/>
              <a:gd name="connsiteY8" fmla="*/ 73309 h 43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543" h="439845">
                <a:moveTo>
                  <a:pt x="0" y="73309"/>
                </a:moveTo>
                <a:cubicBezTo>
                  <a:pt x="0" y="32822"/>
                  <a:pt x="32822" y="0"/>
                  <a:pt x="73309" y="0"/>
                </a:cubicBezTo>
                <a:lnTo>
                  <a:pt x="3128234" y="0"/>
                </a:lnTo>
                <a:cubicBezTo>
                  <a:pt x="3168721" y="0"/>
                  <a:pt x="3201543" y="32822"/>
                  <a:pt x="3201543" y="73309"/>
                </a:cubicBezTo>
                <a:lnTo>
                  <a:pt x="3201543" y="366536"/>
                </a:lnTo>
                <a:cubicBezTo>
                  <a:pt x="3201543" y="407023"/>
                  <a:pt x="3168721" y="439845"/>
                  <a:pt x="3128234" y="439845"/>
                </a:cubicBezTo>
                <a:lnTo>
                  <a:pt x="73309" y="439845"/>
                </a:lnTo>
                <a:cubicBezTo>
                  <a:pt x="32822" y="439845"/>
                  <a:pt x="0" y="407023"/>
                  <a:pt x="0" y="366536"/>
                </a:cubicBezTo>
                <a:lnTo>
                  <a:pt x="0" y="733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431" tIns="51951" rIns="82431" bIns="51951" numCol="1" spcCol="1270" anchor="ctr" anchorCtr="0">
            <a:noAutofit/>
          </a:bodyPr>
          <a:lstStyle/>
          <a:p>
            <a:pPr lvl="0" algn="ctr" defTabSz="711200" rtl="0">
              <a:lnSpc>
                <a:spcPct val="90000"/>
              </a:lnSpc>
              <a:spcBef>
                <a:spcPct val="0"/>
              </a:spcBef>
              <a:spcAft>
                <a:spcPct val="35000"/>
              </a:spcAft>
            </a:pPr>
            <a:r>
              <a:rPr lang="da-DK" sz="1600" kern="1200" dirty="0"/>
              <a:t>Oplysningsforbund (FOF, AOF m.fl.)</a:t>
            </a:r>
          </a:p>
        </p:txBody>
      </p:sp>
      <p:sp>
        <p:nvSpPr>
          <p:cNvPr id="11" name="Kombinationstegning 10"/>
          <p:cNvSpPr/>
          <p:nvPr/>
        </p:nvSpPr>
        <p:spPr>
          <a:xfrm>
            <a:off x="2963865" y="3760387"/>
            <a:ext cx="3201543" cy="439845"/>
          </a:xfrm>
          <a:custGeom>
            <a:avLst/>
            <a:gdLst>
              <a:gd name="connsiteX0" fmla="*/ 0 w 3201543"/>
              <a:gd name="connsiteY0" fmla="*/ 73309 h 439845"/>
              <a:gd name="connsiteX1" fmla="*/ 73309 w 3201543"/>
              <a:gd name="connsiteY1" fmla="*/ 0 h 439845"/>
              <a:gd name="connsiteX2" fmla="*/ 3128234 w 3201543"/>
              <a:gd name="connsiteY2" fmla="*/ 0 h 439845"/>
              <a:gd name="connsiteX3" fmla="*/ 3201543 w 3201543"/>
              <a:gd name="connsiteY3" fmla="*/ 73309 h 439845"/>
              <a:gd name="connsiteX4" fmla="*/ 3201543 w 3201543"/>
              <a:gd name="connsiteY4" fmla="*/ 366536 h 439845"/>
              <a:gd name="connsiteX5" fmla="*/ 3128234 w 3201543"/>
              <a:gd name="connsiteY5" fmla="*/ 439845 h 439845"/>
              <a:gd name="connsiteX6" fmla="*/ 73309 w 3201543"/>
              <a:gd name="connsiteY6" fmla="*/ 439845 h 439845"/>
              <a:gd name="connsiteX7" fmla="*/ 0 w 3201543"/>
              <a:gd name="connsiteY7" fmla="*/ 366536 h 439845"/>
              <a:gd name="connsiteX8" fmla="*/ 0 w 3201543"/>
              <a:gd name="connsiteY8" fmla="*/ 73309 h 43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543" h="439845">
                <a:moveTo>
                  <a:pt x="0" y="73309"/>
                </a:moveTo>
                <a:cubicBezTo>
                  <a:pt x="0" y="32822"/>
                  <a:pt x="32822" y="0"/>
                  <a:pt x="73309" y="0"/>
                </a:cubicBezTo>
                <a:lnTo>
                  <a:pt x="3128234" y="0"/>
                </a:lnTo>
                <a:cubicBezTo>
                  <a:pt x="3168721" y="0"/>
                  <a:pt x="3201543" y="32822"/>
                  <a:pt x="3201543" y="73309"/>
                </a:cubicBezTo>
                <a:lnTo>
                  <a:pt x="3201543" y="366536"/>
                </a:lnTo>
                <a:cubicBezTo>
                  <a:pt x="3201543" y="407023"/>
                  <a:pt x="3168721" y="439845"/>
                  <a:pt x="3128234" y="439845"/>
                </a:cubicBezTo>
                <a:lnTo>
                  <a:pt x="73309" y="439845"/>
                </a:lnTo>
                <a:cubicBezTo>
                  <a:pt x="32822" y="439845"/>
                  <a:pt x="0" y="407023"/>
                  <a:pt x="0" y="366536"/>
                </a:cubicBezTo>
                <a:lnTo>
                  <a:pt x="0" y="733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431" tIns="51951" rIns="82431" bIns="51951" numCol="1" spcCol="1270" anchor="ctr" anchorCtr="0">
            <a:noAutofit/>
          </a:bodyPr>
          <a:lstStyle/>
          <a:p>
            <a:pPr lvl="0" algn="ctr" defTabSz="711200" rtl="0">
              <a:lnSpc>
                <a:spcPct val="90000"/>
              </a:lnSpc>
              <a:spcBef>
                <a:spcPct val="0"/>
              </a:spcBef>
              <a:spcAft>
                <a:spcPct val="35000"/>
              </a:spcAft>
            </a:pPr>
            <a:r>
              <a:rPr lang="da-DK" sz="1600" kern="1200" dirty="0"/>
              <a:t>Højskolekursus</a:t>
            </a:r>
          </a:p>
        </p:txBody>
      </p:sp>
      <p:sp>
        <p:nvSpPr>
          <p:cNvPr id="12" name="Kombinationstegning 11"/>
          <p:cNvSpPr/>
          <p:nvPr/>
        </p:nvSpPr>
        <p:spPr>
          <a:xfrm>
            <a:off x="2963865" y="4193471"/>
            <a:ext cx="3201543" cy="439845"/>
          </a:xfrm>
          <a:custGeom>
            <a:avLst/>
            <a:gdLst>
              <a:gd name="connsiteX0" fmla="*/ 0 w 3201543"/>
              <a:gd name="connsiteY0" fmla="*/ 73309 h 439845"/>
              <a:gd name="connsiteX1" fmla="*/ 73309 w 3201543"/>
              <a:gd name="connsiteY1" fmla="*/ 0 h 439845"/>
              <a:gd name="connsiteX2" fmla="*/ 3128234 w 3201543"/>
              <a:gd name="connsiteY2" fmla="*/ 0 h 439845"/>
              <a:gd name="connsiteX3" fmla="*/ 3201543 w 3201543"/>
              <a:gd name="connsiteY3" fmla="*/ 73309 h 439845"/>
              <a:gd name="connsiteX4" fmla="*/ 3201543 w 3201543"/>
              <a:gd name="connsiteY4" fmla="*/ 366536 h 439845"/>
              <a:gd name="connsiteX5" fmla="*/ 3128234 w 3201543"/>
              <a:gd name="connsiteY5" fmla="*/ 439845 h 439845"/>
              <a:gd name="connsiteX6" fmla="*/ 73309 w 3201543"/>
              <a:gd name="connsiteY6" fmla="*/ 439845 h 439845"/>
              <a:gd name="connsiteX7" fmla="*/ 0 w 3201543"/>
              <a:gd name="connsiteY7" fmla="*/ 366536 h 439845"/>
              <a:gd name="connsiteX8" fmla="*/ 0 w 3201543"/>
              <a:gd name="connsiteY8" fmla="*/ 73309 h 43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543" h="439845">
                <a:moveTo>
                  <a:pt x="0" y="73309"/>
                </a:moveTo>
                <a:cubicBezTo>
                  <a:pt x="0" y="32822"/>
                  <a:pt x="32822" y="0"/>
                  <a:pt x="73309" y="0"/>
                </a:cubicBezTo>
                <a:lnTo>
                  <a:pt x="3128234" y="0"/>
                </a:lnTo>
                <a:cubicBezTo>
                  <a:pt x="3168721" y="0"/>
                  <a:pt x="3201543" y="32822"/>
                  <a:pt x="3201543" y="73309"/>
                </a:cubicBezTo>
                <a:lnTo>
                  <a:pt x="3201543" y="366536"/>
                </a:lnTo>
                <a:cubicBezTo>
                  <a:pt x="3201543" y="407023"/>
                  <a:pt x="3168721" y="439845"/>
                  <a:pt x="3128234" y="439845"/>
                </a:cubicBezTo>
                <a:lnTo>
                  <a:pt x="73309" y="439845"/>
                </a:lnTo>
                <a:cubicBezTo>
                  <a:pt x="32822" y="439845"/>
                  <a:pt x="0" y="407023"/>
                  <a:pt x="0" y="366536"/>
                </a:cubicBezTo>
                <a:lnTo>
                  <a:pt x="0" y="733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431" tIns="51951" rIns="82431" bIns="51951" numCol="1" spcCol="1270" anchor="ctr" anchorCtr="0">
            <a:noAutofit/>
          </a:bodyPr>
          <a:lstStyle/>
          <a:p>
            <a:pPr lvl="0" algn="ctr" defTabSz="711200" rtl="0">
              <a:lnSpc>
                <a:spcPct val="90000"/>
              </a:lnSpc>
              <a:spcBef>
                <a:spcPct val="0"/>
              </a:spcBef>
              <a:spcAft>
                <a:spcPct val="35000"/>
              </a:spcAft>
            </a:pPr>
            <a:r>
              <a:rPr lang="da-DK" sz="1600" kern="1200" dirty="0"/>
              <a:t>Frivilligcenter</a:t>
            </a:r>
          </a:p>
        </p:txBody>
      </p:sp>
      <p:sp>
        <p:nvSpPr>
          <p:cNvPr id="13" name="Kombinationstegning 12"/>
          <p:cNvSpPr/>
          <p:nvPr/>
        </p:nvSpPr>
        <p:spPr>
          <a:xfrm>
            <a:off x="2963865" y="4626553"/>
            <a:ext cx="3201543" cy="439845"/>
          </a:xfrm>
          <a:custGeom>
            <a:avLst/>
            <a:gdLst>
              <a:gd name="connsiteX0" fmla="*/ 0 w 3201543"/>
              <a:gd name="connsiteY0" fmla="*/ 73309 h 439845"/>
              <a:gd name="connsiteX1" fmla="*/ 73309 w 3201543"/>
              <a:gd name="connsiteY1" fmla="*/ 0 h 439845"/>
              <a:gd name="connsiteX2" fmla="*/ 3128234 w 3201543"/>
              <a:gd name="connsiteY2" fmla="*/ 0 h 439845"/>
              <a:gd name="connsiteX3" fmla="*/ 3201543 w 3201543"/>
              <a:gd name="connsiteY3" fmla="*/ 73309 h 439845"/>
              <a:gd name="connsiteX4" fmla="*/ 3201543 w 3201543"/>
              <a:gd name="connsiteY4" fmla="*/ 366536 h 439845"/>
              <a:gd name="connsiteX5" fmla="*/ 3128234 w 3201543"/>
              <a:gd name="connsiteY5" fmla="*/ 439845 h 439845"/>
              <a:gd name="connsiteX6" fmla="*/ 73309 w 3201543"/>
              <a:gd name="connsiteY6" fmla="*/ 439845 h 439845"/>
              <a:gd name="connsiteX7" fmla="*/ 0 w 3201543"/>
              <a:gd name="connsiteY7" fmla="*/ 366536 h 439845"/>
              <a:gd name="connsiteX8" fmla="*/ 0 w 3201543"/>
              <a:gd name="connsiteY8" fmla="*/ 73309 h 43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543" h="439845">
                <a:moveTo>
                  <a:pt x="0" y="73309"/>
                </a:moveTo>
                <a:cubicBezTo>
                  <a:pt x="0" y="32822"/>
                  <a:pt x="32822" y="0"/>
                  <a:pt x="73309" y="0"/>
                </a:cubicBezTo>
                <a:lnTo>
                  <a:pt x="3128234" y="0"/>
                </a:lnTo>
                <a:cubicBezTo>
                  <a:pt x="3168721" y="0"/>
                  <a:pt x="3201543" y="32822"/>
                  <a:pt x="3201543" y="73309"/>
                </a:cubicBezTo>
                <a:lnTo>
                  <a:pt x="3201543" y="366536"/>
                </a:lnTo>
                <a:cubicBezTo>
                  <a:pt x="3201543" y="407023"/>
                  <a:pt x="3168721" y="439845"/>
                  <a:pt x="3128234" y="439845"/>
                </a:cubicBezTo>
                <a:lnTo>
                  <a:pt x="73309" y="439845"/>
                </a:lnTo>
                <a:cubicBezTo>
                  <a:pt x="32822" y="439845"/>
                  <a:pt x="0" y="407023"/>
                  <a:pt x="0" y="366536"/>
                </a:cubicBezTo>
                <a:lnTo>
                  <a:pt x="0" y="733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431" tIns="51951" rIns="82431" bIns="51951" numCol="1" spcCol="1270" anchor="ctr" anchorCtr="0">
            <a:noAutofit/>
          </a:bodyPr>
          <a:lstStyle/>
          <a:p>
            <a:pPr lvl="0" algn="ctr" defTabSz="711200" rtl="0">
              <a:lnSpc>
                <a:spcPct val="90000"/>
              </a:lnSpc>
              <a:spcBef>
                <a:spcPct val="0"/>
              </a:spcBef>
              <a:spcAft>
                <a:spcPct val="35000"/>
              </a:spcAft>
            </a:pPr>
            <a:r>
              <a:rPr lang="da-DK" sz="1600" kern="1200" dirty="0"/>
              <a:t>Kræftens Bekæmpelses rådgivninger </a:t>
            </a:r>
          </a:p>
        </p:txBody>
      </p:sp>
      <p:sp>
        <p:nvSpPr>
          <p:cNvPr id="14" name="Kombinationstegning 13"/>
          <p:cNvSpPr/>
          <p:nvPr/>
        </p:nvSpPr>
        <p:spPr>
          <a:xfrm>
            <a:off x="2954330" y="5227138"/>
            <a:ext cx="3201543" cy="439845"/>
          </a:xfrm>
          <a:custGeom>
            <a:avLst/>
            <a:gdLst>
              <a:gd name="connsiteX0" fmla="*/ 0 w 3201543"/>
              <a:gd name="connsiteY0" fmla="*/ 73309 h 439845"/>
              <a:gd name="connsiteX1" fmla="*/ 73309 w 3201543"/>
              <a:gd name="connsiteY1" fmla="*/ 0 h 439845"/>
              <a:gd name="connsiteX2" fmla="*/ 3128234 w 3201543"/>
              <a:gd name="connsiteY2" fmla="*/ 0 h 439845"/>
              <a:gd name="connsiteX3" fmla="*/ 3201543 w 3201543"/>
              <a:gd name="connsiteY3" fmla="*/ 73309 h 439845"/>
              <a:gd name="connsiteX4" fmla="*/ 3201543 w 3201543"/>
              <a:gd name="connsiteY4" fmla="*/ 366536 h 439845"/>
              <a:gd name="connsiteX5" fmla="*/ 3128234 w 3201543"/>
              <a:gd name="connsiteY5" fmla="*/ 439845 h 439845"/>
              <a:gd name="connsiteX6" fmla="*/ 73309 w 3201543"/>
              <a:gd name="connsiteY6" fmla="*/ 439845 h 439845"/>
              <a:gd name="connsiteX7" fmla="*/ 0 w 3201543"/>
              <a:gd name="connsiteY7" fmla="*/ 366536 h 439845"/>
              <a:gd name="connsiteX8" fmla="*/ 0 w 3201543"/>
              <a:gd name="connsiteY8" fmla="*/ 73309 h 43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543" h="439845">
                <a:moveTo>
                  <a:pt x="0" y="73309"/>
                </a:moveTo>
                <a:cubicBezTo>
                  <a:pt x="0" y="32822"/>
                  <a:pt x="32822" y="0"/>
                  <a:pt x="73309" y="0"/>
                </a:cubicBezTo>
                <a:lnTo>
                  <a:pt x="3128234" y="0"/>
                </a:lnTo>
                <a:cubicBezTo>
                  <a:pt x="3168721" y="0"/>
                  <a:pt x="3201543" y="32822"/>
                  <a:pt x="3201543" y="73309"/>
                </a:cubicBezTo>
                <a:lnTo>
                  <a:pt x="3201543" y="366536"/>
                </a:lnTo>
                <a:cubicBezTo>
                  <a:pt x="3201543" y="407023"/>
                  <a:pt x="3168721" y="439845"/>
                  <a:pt x="3128234" y="439845"/>
                </a:cubicBezTo>
                <a:lnTo>
                  <a:pt x="73309" y="439845"/>
                </a:lnTo>
                <a:cubicBezTo>
                  <a:pt x="32822" y="439845"/>
                  <a:pt x="0" y="407023"/>
                  <a:pt x="0" y="366536"/>
                </a:cubicBezTo>
                <a:lnTo>
                  <a:pt x="0" y="733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431" tIns="51951" rIns="82431" bIns="51951" numCol="1" spcCol="1270" anchor="ctr" anchorCtr="0">
            <a:noAutofit/>
          </a:bodyPr>
          <a:lstStyle/>
          <a:p>
            <a:pPr lvl="0" algn="ctr" defTabSz="711200" rtl="0">
              <a:lnSpc>
                <a:spcPct val="90000"/>
              </a:lnSpc>
              <a:spcBef>
                <a:spcPct val="0"/>
              </a:spcBef>
              <a:spcAft>
                <a:spcPct val="35000"/>
              </a:spcAft>
            </a:pPr>
            <a:r>
              <a:rPr lang="da-DK" sz="1600" u="sng" kern="1200" dirty="0"/>
              <a:t>Professionel hjælp: </a:t>
            </a:r>
            <a:endParaRPr lang="da-DK" sz="1600" kern="1200" dirty="0"/>
          </a:p>
        </p:txBody>
      </p:sp>
      <p:sp>
        <p:nvSpPr>
          <p:cNvPr id="15" name="Kombinationstegning 14"/>
          <p:cNvSpPr/>
          <p:nvPr/>
        </p:nvSpPr>
        <p:spPr>
          <a:xfrm>
            <a:off x="2954330" y="5667721"/>
            <a:ext cx="3201543" cy="439845"/>
          </a:xfrm>
          <a:custGeom>
            <a:avLst/>
            <a:gdLst>
              <a:gd name="connsiteX0" fmla="*/ 0 w 3201543"/>
              <a:gd name="connsiteY0" fmla="*/ 73309 h 439845"/>
              <a:gd name="connsiteX1" fmla="*/ 73309 w 3201543"/>
              <a:gd name="connsiteY1" fmla="*/ 0 h 439845"/>
              <a:gd name="connsiteX2" fmla="*/ 3128234 w 3201543"/>
              <a:gd name="connsiteY2" fmla="*/ 0 h 439845"/>
              <a:gd name="connsiteX3" fmla="*/ 3201543 w 3201543"/>
              <a:gd name="connsiteY3" fmla="*/ 73309 h 439845"/>
              <a:gd name="connsiteX4" fmla="*/ 3201543 w 3201543"/>
              <a:gd name="connsiteY4" fmla="*/ 366536 h 439845"/>
              <a:gd name="connsiteX5" fmla="*/ 3128234 w 3201543"/>
              <a:gd name="connsiteY5" fmla="*/ 439845 h 439845"/>
              <a:gd name="connsiteX6" fmla="*/ 73309 w 3201543"/>
              <a:gd name="connsiteY6" fmla="*/ 439845 h 439845"/>
              <a:gd name="connsiteX7" fmla="*/ 0 w 3201543"/>
              <a:gd name="connsiteY7" fmla="*/ 366536 h 439845"/>
              <a:gd name="connsiteX8" fmla="*/ 0 w 3201543"/>
              <a:gd name="connsiteY8" fmla="*/ 73309 h 43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543" h="439845">
                <a:moveTo>
                  <a:pt x="0" y="73309"/>
                </a:moveTo>
                <a:cubicBezTo>
                  <a:pt x="0" y="32822"/>
                  <a:pt x="32822" y="0"/>
                  <a:pt x="73309" y="0"/>
                </a:cubicBezTo>
                <a:lnTo>
                  <a:pt x="3128234" y="0"/>
                </a:lnTo>
                <a:cubicBezTo>
                  <a:pt x="3168721" y="0"/>
                  <a:pt x="3201543" y="32822"/>
                  <a:pt x="3201543" y="73309"/>
                </a:cubicBezTo>
                <a:lnTo>
                  <a:pt x="3201543" y="366536"/>
                </a:lnTo>
                <a:cubicBezTo>
                  <a:pt x="3201543" y="407023"/>
                  <a:pt x="3168721" y="439845"/>
                  <a:pt x="3128234" y="439845"/>
                </a:cubicBezTo>
                <a:lnTo>
                  <a:pt x="73309" y="439845"/>
                </a:lnTo>
                <a:cubicBezTo>
                  <a:pt x="32822" y="439845"/>
                  <a:pt x="0" y="407023"/>
                  <a:pt x="0" y="366536"/>
                </a:cubicBezTo>
                <a:lnTo>
                  <a:pt x="0" y="733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431" tIns="51951" rIns="82431" bIns="51951" numCol="1" spcCol="1270" anchor="ctr" anchorCtr="0">
            <a:noAutofit/>
          </a:bodyPr>
          <a:lstStyle/>
          <a:p>
            <a:pPr lvl="0" algn="ctr" defTabSz="711200" rtl="0">
              <a:lnSpc>
                <a:spcPct val="90000"/>
              </a:lnSpc>
              <a:spcBef>
                <a:spcPct val="0"/>
              </a:spcBef>
              <a:spcAft>
                <a:spcPct val="35000"/>
              </a:spcAft>
            </a:pPr>
            <a:r>
              <a:rPr lang="da-DK" sz="1600" kern="1200" dirty="0"/>
              <a:t>Kommunal ergoterapeut </a:t>
            </a:r>
          </a:p>
        </p:txBody>
      </p:sp>
      <p:sp>
        <p:nvSpPr>
          <p:cNvPr id="3" name="Pladsholder til slidenummer 2"/>
          <p:cNvSpPr>
            <a:spLocks noGrp="1"/>
          </p:cNvSpPr>
          <p:nvPr>
            <p:ph type="sldNum" sz="quarter" idx="10"/>
          </p:nvPr>
        </p:nvSpPr>
        <p:spPr/>
        <p:txBody>
          <a:bodyPr/>
          <a:lstStyle/>
          <a:p>
            <a:pPr>
              <a:defRPr/>
            </a:pPr>
            <a:fld id="{200D652F-B679-4FC1-A266-D0CCEE132556}" type="slidenum">
              <a:rPr lang="en-US" smtClean="0"/>
              <a:pPr>
                <a:defRPr/>
              </a:pPr>
              <a:t>8</a:t>
            </a:fld>
            <a:endParaRPr lang="en-US" dirty="0"/>
          </a:p>
        </p:txBody>
      </p:sp>
      <p:sp>
        <p:nvSpPr>
          <p:cNvPr id="4" name="Titel 3"/>
          <p:cNvSpPr>
            <a:spLocks noGrp="1"/>
          </p:cNvSpPr>
          <p:nvPr>
            <p:ph type="title"/>
          </p:nvPr>
        </p:nvSpPr>
        <p:spPr/>
        <p:txBody>
          <a:bodyPr>
            <a:normAutofit/>
          </a:bodyPr>
          <a:lstStyle/>
          <a:p>
            <a:r>
              <a:rPr lang="da-DK" sz="2400" dirty="0"/>
              <a:t>Opsøg hjælp/støtte til at fastholde aktiviteter</a:t>
            </a:r>
          </a:p>
        </p:txBody>
      </p:sp>
      <p:pic>
        <p:nvPicPr>
          <p:cNvPr id="2" name="Billede 1" descr="Dette fotografi er et nærbillede af et sæt, åbne hænder som danner en skål. I håndskålen er et udklippet piktogram af to forældre og to børn, som alle holder i hånd. Fotografiets baggrund er sløret, men lys og grøn. " title="Åbne hænder"/>
          <p:cNvPicPr>
            <a:picLocks noChangeAspect="1"/>
          </p:cNvPicPr>
          <p:nvPr/>
        </p:nvPicPr>
        <p:blipFill>
          <a:blip r:embed="rId3"/>
          <a:stretch>
            <a:fillRect/>
          </a:stretch>
        </p:blipFill>
        <p:spPr>
          <a:xfrm>
            <a:off x="6786258" y="2348702"/>
            <a:ext cx="4145639" cy="3462828"/>
          </a:xfrm>
          <a:prstGeom prst="rect">
            <a:avLst/>
          </a:prstGeom>
        </p:spPr>
      </p:pic>
      <p:sp>
        <p:nvSpPr>
          <p:cNvPr id="16" name="Tekstfelt 15" descr="Billede: Colourbox&#10;"/>
          <p:cNvSpPr txBox="1"/>
          <p:nvPr/>
        </p:nvSpPr>
        <p:spPr>
          <a:xfrm>
            <a:off x="6776723" y="5815550"/>
            <a:ext cx="2026228" cy="261610"/>
          </a:xfrm>
          <a:prstGeom prst="rect">
            <a:avLst/>
          </a:prstGeom>
          <a:noFill/>
        </p:spPr>
        <p:txBody>
          <a:bodyPr wrap="square" rtlCol="0">
            <a:spAutoFit/>
          </a:bodyPr>
          <a:lstStyle/>
          <a:p>
            <a:r>
              <a:rPr lang="da-DK" sz="1100" dirty="0">
                <a:latin typeface="Roboto Condensed"/>
              </a:rPr>
              <a:t>Billede: Colourbox</a:t>
            </a:r>
          </a:p>
        </p:txBody>
      </p:sp>
    </p:spTree>
    <p:extLst>
      <p:ext uri="{BB962C8B-B14F-4D97-AF65-F5344CB8AC3E}">
        <p14:creationId xmlns:p14="http://schemas.microsoft.com/office/powerpoint/2010/main" val="4114045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Fire voksne personer iført farverigt sportstøj står i en tæt cirkel og smiler mod kameraet. Billedet viser fællesskab og glæde ved fælles aktivitet." title="Fællesskab ved aktivite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3022" y="0"/>
            <a:ext cx="10348541" cy="4800600"/>
          </a:xfrm>
          <a:prstGeom prst="rect">
            <a:avLst/>
          </a:prstGeom>
        </p:spPr>
      </p:pic>
      <p:sp>
        <p:nvSpPr>
          <p:cNvPr id="7" name="Højrepil 6" descr="Figuren er en pil, som består af fem firkanter med hver sin tekst. Teksterne er eksempler på hvad aktivitet kan bringe, og der står således:&#10;• Berolige vores nervesystem&#10;• Afslapning og ”et åndehul”  &#10;• Mental/fysisk udfordring&#10;• Socialt sammenhold&#10;• Flow - ”Meningsfuld selvforglemmelse” &#10;" title="Hvad aktivitet kan bringe"/>
          <p:cNvSpPr/>
          <p:nvPr/>
        </p:nvSpPr>
        <p:spPr>
          <a:xfrm>
            <a:off x="873878" y="3416760"/>
            <a:ext cx="10855060" cy="4136872"/>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8" name="Kombinationstegning 7"/>
          <p:cNvSpPr/>
          <p:nvPr/>
        </p:nvSpPr>
        <p:spPr>
          <a:xfrm>
            <a:off x="8648682" y="4618524"/>
            <a:ext cx="1734329" cy="1654748"/>
          </a:xfrm>
          <a:custGeom>
            <a:avLst/>
            <a:gdLst>
              <a:gd name="connsiteX0" fmla="*/ 0 w 1734329"/>
              <a:gd name="connsiteY0" fmla="*/ 275797 h 1654748"/>
              <a:gd name="connsiteX1" fmla="*/ 275797 w 1734329"/>
              <a:gd name="connsiteY1" fmla="*/ 0 h 1654748"/>
              <a:gd name="connsiteX2" fmla="*/ 1458532 w 1734329"/>
              <a:gd name="connsiteY2" fmla="*/ 0 h 1654748"/>
              <a:gd name="connsiteX3" fmla="*/ 1734329 w 1734329"/>
              <a:gd name="connsiteY3" fmla="*/ 275797 h 1654748"/>
              <a:gd name="connsiteX4" fmla="*/ 1734329 w 1734329"/>
              <a:gd name="connsiteY4" fmla="*/ 1378951 h 1654748"/>
              <a:gd name="connsiteX5" fmla="*/ 1458532 w 1734329"/>
              <a:gd name="connsiteY5" fmla="*/ 1654748 h 1654748"/>
              <a:gd name="connsiteX6" fmla="*/ 275797 w 1734329"/>
              <a:gd name="connsiteY6" fmla="*/ 1654748 h 1654748"/>
              <a:gd name="connsiteX7" fmla="*/ 0 w 1734329"/>
              <a:gd name="connsiteY7" fmla="*/ 1378951 h 1654748"/>
              <a:gd name="connsiteX8" fmla="*/ 0 w 1734329"/>
              <a:gd name="connsiteY8" fmla="*/ 275797 h 165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4329" h="1654748">
                <a:moveTo>
                  <a:pt x="0" y="275797"/>
                </a:moveTo>
                <a:cubicBezTo>
                  <a:pt x="0" y="123479"/>
                  <a:pt x="123479" y="0"/>
                  <a:pt x="275797" y="0"/>
                </a:cubicBezTo>
                <a:lnTo>
                  <a:pt x="1458532" y="0"/>
                </a:lnTo>
                <a:cubicBezTo>
                  <a:pt x="1610850" y="0"/>
                  <a:pt x="1734329" y="123479"/>
                  <a:pt x="1734329" y="275797"/>
                </a:cubicBezTo>
                <a:lnTo>
                  <a:pt x="1734329" y="1378951"/>
                </a:lnTo>
                <a:cubicBezTo>
                  <a:pt x="1734329" y="1531269"/>
                  <a:pt x="1610850" y="1654748"/>
                  <a:pt x="1458532" y="1654748"/>
                </a:cubicBezTo>
                <a:lnTo>
                  <a:pt x="275797" y="1654748"/>
                </a:lnTo>
                <a:cubicBezTo>
                  <a:pt x="123479" y="1654748"/>
                  <a:pt x="0" y="1531269"/>
                  <a:pt x="0" y="1378951"/>
                </a:cubicBezTo>
                <a:lnTo>
                  <a:pt x="0" y="2757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928" tIns="137928" rIns="137928" bIns="137928" numCol="1" spcCol="1270" anchor="ctr" anchorCtr="0">
            <a:noAutofit/>
          </a:bodyPr>
          <a:lstStyle/>
          <a:p>
            <a:pPr lvl="0" algn="ctr" defTabSz="666750" rtl="0">
              <a:lnSpc>
                <a:spcPct val="90000"/>
              </a:lnSpc>
              <a:spcBef>
                <a:spcPct val="0"/>
              </a:spcBef>
              <a:spcAft>
                <a:spcPct val="35000"/>
              </a:spcAft>
            </a:pPr>
            <a:r>
              <a:rPr lang="da-DK" sz="1500" kern="1200" dirty="0"/>
              <a:t>Flow -”Meningsfuld selvforglemmelse” </a:t>
            </a:r>
          </a:p>
        </p:txBody>
      </p:sp>
      <p:sp>
        <p:nvSpPr>
          <p:cNvPr id="9" name="Kombinationstegning 8"/>
          <p:cNvSpPr/>
          <p:nvPr/>
        </p:nvSpPr>
        <p:spPr>
          <a:xfrm>
            <a:off x="2816333" y="4618524"/>
            <a:ext cx="1734329" cy="1654748"/>
          </a:xfrm>
          <a:custGeom>
            <a:avLst/>
            <a:gdLst>
              <a:gd name="connsiteX0" fmla="*/ 0 w 1734329"/>
              <a:gd name="connsiteY0" fmla="*/ 275797 h 1654748"/>
              <a:gd name="connsiteX1" fmla="*/ 275797 w 1734329"/>
              <a:gd name="connsiteY1" fmla="*/ 0 h 1654748"/>
              <a:gd name="connsiteX2" fmla="*/ 1458532 w 1734329"/>
              <a:gd name="connsiteY2" fmla="*/ 0 h 1654748"/>
              <a:gd name="connsiteX3" fmla="*/ 1734329 w 1734329"/>
              <a:gd name="connsiteY3" fmla="*/ 275797 h 1654748"/>
              <a:gd name="connsiteX4" fmla="*/ 1734329 w 1734329"/>
              <a:gd name="connsiteY4" fmla="*/ 1378951 h 1654748"/>
              <a:gd name="connsiteX5" fmla="*/ 1458532 w 1734329"/>
              <a:gd name="connsiteY5" fmla="*/ 1654748 h 1654748"/>
              <a:gd name="connsiteX6" fmla="*/ 275797 w 1734329"/>
              <a:gd name="connsiteY6" fmla="*/ 1654748 h 1654748"/>
              <a:gd name="connsiteX7" fmla="*/ 0 w 1734329"/>
              <a:gd name="connsiteY7" fmla="*/ 1378951 h 1654748"/>
              <a:gd name="connsiteX8" fmla="*/ 0 w 1734329"/>
              <a:gd name="connsiteY8" fmla="*/ 275797 h 165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4329" h="1654748">
                <a:moveTo>
                  <a:pt x="0" y="275797"/>
                </a:moveTo>
                <a:cubicBezTo>
                  <a:pt x="0" y="123479"/>
                  <a:pt x="123479" y="0"/>
                  <a:pt x="275797" y="0"/>
                </a:cubicBezTo>
                <a:lnTo>
                  <a:pt x="1458532" y="0"/>
                </a:lnTo>
                <a:cubicBezTo>
                  <a:pt x="1610850" y="0"/>
                  <a:pt x="1734329" y="123479"/>
                  <a:pt x="1734329" y="275797"/>
                </a:cubicBezTo>
                <a:lnTo>
                  <a:pt x="1734329" y="1378951"/>
                </a:lnTo>
                <a:cubicBezTo>
                  <a:pt x="1734329" y="1531269"/>
                  <a:pt x="1610850" y="1654748"/>
                  <a:pt x="1458532" y="1654748"/>
                </a:cubicBezTo>
                <a:lnTo>
                  <a:pt x="275797" y="1654748"/>
                </a:lnTo>
                <a:cubicBezTo>
                  <a:pt x="123479" y="1654748"/>
                  <a:pt x="0" y="1531269"/>
                  <a:pt x="0" y="1378951"/>
                </a:cubicBezTo>
                <a:lnTo>
                  <a:pt x="0" y="2757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928" tIns="137928" rIns="137928" bIns="137928" numCol="1" spcCol="1270" anchor="ctr" anchorCtr="0">
            <a:noAutofit/>
          </a:bodyPr>
          <a:lstStyle/>
          <a:p>
            <a:pPr lvl="0" algn="ctr" defTabSz="666750" rtl="0">
              <a:lnSpc>
                <a:spcPct val="90000"/>
              </a:lnSpc>
              <a:spcBef>
                <a:spcPct val="0"/>
              </a:spcBef>
              <a:spcAft>
                <a:spcPct val="35000"/>
              </a:spcAft>
            </a:pPr>
            <a:r>
              <a:rPr lang="da-DK" sz="1500" kern="1200" dirty="0"/>
              <a:t>Afslapning og </a:t>
            </a:r>
            <a:br>
              <a:rPr lang="da-DK" sz="1500" kern="1200" dirty="0"/>
            </a:br>
            <a:r>
              <a:rPr lang="da-DK" sz="1500" kern="1200" dirty="0"/>
              <a:t>”et åndehul”  </a:t>
            </a:r>
          </a:p>
        </p:txBody>
      </p:sp>
      <p:sp>
        <p:nvSpPr>
          <p:cNvPr id="10" name="Kombinationstegning 9"/>
          <p:cNvSpPr/>
          <p:nvPr/>
        </p:nvSpPr>
        <p:spPr>
          <a:xfrm>
            <a:off x="4760449" y="4618524"/>
            <a:ext cx="1734329" cy="1654748"/>
          </a:xfrm>
          <a:custGeom>
            <a:avLst/>
            <a:gdLst>
              <a:gd name="connsiteX0" fmla="*/ 0 w 1734329"/>
              <a:gd name="connsiteY0" fmla="*/ 275797 h 1654748"/>
              <a:gd name="connsiteX1" fmla="*/ 275797 w 1734329"/>
              <a:gd name="connsiteY1" fmla="*/ 0 h 1654748"/>
              <a:gd name="connsiteX2" fmla="*/ 1458532 w 1734329"/>
              <a:gd name="connsiteY2" fmla="*/ 0 h 1654748"/>
              <a:gd name="connsiteX3" fmla="*/ 1734329 w 1734329"/>
              <a:gd name="connsiteY3" fmla="*/ 275797 h 1654748"/>
              <a:gd name="connsiteX4" fmla="*/ 1734329 w 1734329"/>
              <a:gd name="connsiteY4" fmla="*/ 1378951 h 1654748"/>
              <a:gd name="connsiteX5" fmla="*/ 1458532 w 1734329"/>
              <a:gd name="connsiteY5" fmla="*/ 1654748 h 1654748"/>
              <a:gd name="connsiteX6" fmla="*/ 275797 w 1734329"/>
              <a:gd name="connsiteY6" fmla="*/ 1654748 h 1654748"/>
              <a:gd name="connsiteX7" fmla="*/ 0 w 1734329"/>
              <a:gd name="connsiteY7" fmla="*/ 1378951 h 1654748"/>
              <a:gd name="connsiteX8" fmla="*/ 0 w 1734329"/>
              <a:gd name="connsiteY8" fmla="*/ 275797 h 165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4329" h="1654748">
                <a:moveTo>
                  <a:pt x="0" y="275797"/>
                </a:moveTo>
                <a:cubicBezTo>
                  <a:pt x="0" y="123479"/>
                  <a:pt x="123479" y="0"/>
                  <a:pt x="275797" y="0"/>
                </a:cubicBezTo>
                <a:lnTo>
                  <a:pt x="1458532" y="0"/>
                </a:lnTo>
                <a:cubicBezTo>
                  <a:pt x="1610850" y="0"/>
                  <a:pt x="1734329" y="123479"/>
                  <a:pt x="1734329" y="275797"/>
                </a:cubicBezTo>
                <a:lnTo>
                  <a:pt x="1734329" y="1378951"/>
                </a:lnTo>
                <a:cubicBezTo>
                  <a:pt x="1734329" y="1531269"/>
                  <a:pt x="1610850" y="1654748"/>
                  <a:pt x="1458532" y="1654748"/>
                </a:cubicBezTo>
                <a:lnTo>
                  <a:pt x="275797" y="1654748"/>
                </a:lnTo>
                <a:cubicBezTo>
                  <a:pt x="123479" y="1654748"/>
                  <a:pt x="0" y="1531269"/>
                  <a:pt x="0" y="1378951"/>
                </a:cubicBezTo>
                <a:lnTo>
                  <a:pt x="0" y="2757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118" tIns="134118" rIns="134118" bIns="134118" numCol="1" spcCol="1270" anchor="ctr" anchorCtr="0">
            <a:noAutofit/>
          </a:bodyPr>
          <a:lstStyle/>
          <a:p>
            <a:pPr lvl="0" algn="ctr" defTabSz="622300" rtl="0">
              <a:lnSpc>
                <a:spcPct val="90000"/>
              </a:lnSpc>
              <a:spcBef>
                <a:spcPct val="0"/>
              </a:spcBef>
              <a:spcAft>
                <a:spcPct val="35000"/>
              </a:spcAft>
            </a:pPr>
            <a:r>
              <a:rPr lang="da-DK" sz="1400" kern="1200" dirty="0"/>
              <a:t>Mental/fysisk udfordring </a:t>
            </a:r>
          </a:p>
        </p:txBody>
      </p:sp>
      <p:sp>
        <p:nvSpPr>
          <p:cNvPr id="11" name="Kombinationstegning 10"/>
          <p:cNvSpPr/>
          <p:nvPr/>
        </p:nvSpPr>
        <p:spPr>
          <a:xfrm>
            <a:off x="872216" y="4618524"/>
            <a:ext cx="1734329" cy="1654748"/>
          </a:xfrm>
          <a:custGeom>
            <a:avLst/>
            <a:gdLst>
              <a:gd name="connsiteX0" fmla="*/ 0 w 1734329"/>
              <a:gd name="connsiteY0" fmla="*/ 275797 h 1654748"/>
              <a:gd name="connsiteX1" fmla="*/ 275797 w 1734329"/>
              <a:gd name="connsiteY1" fmla="*/ 0 h 1654748"/>
              <a:gd name="connsiteX2" fmla="*/ 1458532 w 1734329"/>
              <a:gd name="connsiteY2" fmla="*/ 0 h 1654748"/>
              <a:gd name="connsiteX3" fmla="*/ 1734329 w 1734329"/>
              <a:gd name="connsiteY3" fmla="*/ 275797 h 1654748"/>
              <a:gd name="connsiteX4" fmla="*/ 1734329 w 1734329"/>
              <a:gd name="connsiteY4" fmla="*/ 1378951 h 1654748"/>
              <a:gd name="connsiteX5" fmla="*/ 1458532 w 1734329"/>
              <a:gd name="connsiteY5" fmla="*/ 1654748 h 1654748"/>
              <a:gd name="connsiteX6" fmla="*/ 275797 w 1734329"/>
              <a:gd name="connsiteY6" fmla="*/ 1654748 h 1654748"/>
              <a:gd name="connsiteX7" fmla="*/ 0 w 1734329"/>
              <a:gd name="connsiteY7" fmla="*/ 1378951 h 1654748"/>
              <a:gd name="connsiteX8" fmla="*/ 0 w 1734329"/>
              <a:gd name="connsiteY8" fmla="*/ 275797 h 165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4329" h="1654748">
                <a:moveTo>
                  <a:pt x="0" y="275797"/>
                </a:moveTo>
                <a:cubicBezTo>
                  <a:pt x="0" y="123479"/>
                  <a:pt x="123479" y="0"/>
                  <a:pt x="275797" y="0"/>
                </a:cubicBezTo>
                <a:lnTo>
                  <a:pt x="1458532" y="0"/>
                </a:lnTo>
                <a:cubicBezTo>
                  <a:pt x="1610850" y="0"/>
                  <a:pt x="1734329" y="123479"/>
                  <a:pt x="1734329" y="275797"/>
                </a:cubicBezTo>
                <a:lnTo>
                  <a:pt x="1734329" y="1378951"/>
                </a:lnTo>
                <a:cubicBezTo>
                  <a:pt x="1734329" y="1531269"/>
                  <a:pt x="1610850" y="1654748"/>
                  <a:pt x="1458532" y="1654748"/>
                </a:cubicBezTo>
                <a:lnTo>
                  <a:pt x="275797" y="1654748"/>
                </a:lnTo>
                <a:cubicBezTo>
                  <a:pt x="123479" y="1654748"/>
                  <a:pt x="0" y="1531269"/>
                  <a:pt x="0" y="1378951"/>
                </a:cubicBezTo>
                <a:lnTo>
                  <a:pt x="0" y="2757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928" tIns="137928" rIns="137928" bIns="137928" numCol="1" spcCol="1270" anchor="ctr" anchorCtr="0">
            <a:noAutofit/>
          </a:bodyPr>
          <a:lstStyle/>
          <a:p>
            <a:pPr lvl="0" algn="ctr" defTabSz="666750" rtl="0">
              <a:lnSpc>
                <a:spcPct val="90000"/>
              </a:lnSpc>
              <a:spcBef>
                <a:spcPct val="0"/>
              </a:spcBef>
              <a:spcAft>
                <a:spcPct val="35000"/>
              </a:spcAft>
            </a:pPr>
            <a:r>
              <a:rPr lang="da-DK" sz="1500" kern="1200" dirty="0"/>
              <a:t>Berolige</a:t>
            </a:r>
            <a:r>
              <a:rPr lang="da-DK" sz="1500" kern="1200" baseline="0" dirty="0"/>
              <a:t> vores nervesystem</a:t>
            </a:r>
            <a:endParaRPr lang="da-DK" sz="1500" kern="1200" dirty="0"/>
          </a:p>
        </p:txBody>
      </p:sp>
      <p:sp>
        <p:nvSpPr>
          <p:cNvPr id="12" name="Kombinationstegning 11"/>
          <p:cNvSpPr/>
          <p:nvPr/>
        </p:nvSpPr>
        <p:spPr>
          <a:xfrm>
            <a:off x="6704565" y="4618524"/>
            <a:ext cx="1734329" cy="1654748"/>
          </a:xfrm>
          <a:custGeom>
            <a:avLst/>
            <a:gdLst>
              <a:gd name="connsiteX0" fmla="*/ 0 w 1734329"/>
              <a:gd name="connsiteY0" fmla="*/ 275797 h 1654748"/>
              <a:gd name="connsiteX1" fmla="*/ 275797 w 1734329"/>
              <a:gd name="connsiteY1" fmla="*/ 0 h 1654748"/>
              <a:gd name="connsiteX2" fmla="*/ 1458532 w 1734329"/>
              <a:gd name="connsiteY2" fmla="*/ 0 h 1654748"/>
              <a:gd name="connsiteX3" fmla="*/ 1734329 w 1734329"/>
              <a:gd name="connsiteY3" fmla="*/ 275797 h 1654748"/>
              <a:gd name="connsiteX4" fmla="*/ 1734329 w 1734329"/>
              <a:gd name="connsiteY4" fmla="*/ 1378951 h 1654748"/>
              <a:gd name="connsiteX5" fmla="*/ 1458532 w 1734329"/>
              <a:gd name="connsiteY5" fmla="*/ 1654748 h 1654748"/>
              <a:gd name="connsiteX6" fmla="*/ 275797 w 1734329"/>
              <a:gd name="connsiteY6" fmla="*/ 1654748 h 1654748"/>
              <a:gd name="connsiteX7" fmla="*/ 0 w 1734329"/>
              <a:gd name="connsiteY7" fmla="*/ 1378951 h 1654748"/>
              <a:gd name="connsiteX8" fmla="*/ 0 w 1734329"/>
              <a:gd name="connsiteY8" fmla="*/ 275797 h 165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4329" h="1654748">
                <a:moveTo>
                  <a:pt x="0" y="275797"/>
                </a:moveTo>
                <a:cubicBezTo>
                  <a:pt x="0" y="123479"/>
                  <a:pt x="123479" y="0"/>
                  <a:pt x="275797" y="0"/>
                </a:cubicBezTo>
                <a:lnTo>
                  <a:pt x="1458532" y="0"/>
                </a:lnTo>
                <a:cubicBezTo>
                  <a:pt x="1610850" y="0"/>
                  <a:pt x="1734329" y="123479"/>
                  <a:pt x="1734329" y="275797"/>
                </a:cubicBezTo>
                <a:lnTo>
                  <a:pt x="1734329" y="1378951"/>
                </a:lnTo>
                <a:cubicBezTo>
                  <a:pt x="1734329" y="1531269"/>
                  <a:pt x="1610850" y="1654748"/>
                  <a:pt x="1458532" y="1654748"/>
                </a:cubicBezTo>
                <a:lnTo>
                  <a:pt x="275797" y="1654748"/>
                </a:lnTo>
                <a:cubicBezTo>
                  <a:pt x="123479" y="1654748"/>
                  <a:pt x="0" y="1531269"/>
                  <a:pt x="0" y="1378951"/>
                </a:cubicBezTo>
                <a:lnTo>
                  <a:pt x="0" y="2757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118" tIns="134118" rIns="134118" bIns="134118" numCol="1" spcCol="1270" anchor="ctr" anchorCtr="0">
            <a:noAutofit/>
          </a:bodyPr>
          <a:lstStyle/>
          <a:p>
            <a:pPr lvl="0" algn="ctr" defTabSz="622300" rtl="0">
              <a:lnSpc>
                <a:spcPct val="90000"/>
              </a:lnSpc>
              <a:spcBef>
                <a:spcPct val="0"/>
              </a:spcBef>
              <a:spcAft>
                <a:spcPct val="35000"/>
              </a:spcAft>
            </a:pPr>
            <a:r>
              <a:rPr lang="da-DK" sz="1400" kern="1200" dirty="0"/>
              <a:t>Socialt sammenhold</a:t>
            </a:r>
          </a:p>
        </p:txBody>
      </p:sp>
      <p:sp>
        <p:nvSpPr>
          <p:cNvPr id="3" name="Pladsholder til slidenummer 2"/>
          <p:cNvSpPr>
            <a:spLocks noGrp="1"/>
          </p:cNvSpPr>
          <p:nvPr>
            <p:ph type="sldNum" sz="quarter" idx="4294967295"/>
          </p:nvPr>
        </p:nvSpPr>
        <p:spPr>
          <a:xfrm>
            <a:off x="8985738" y="6223245"/>
            <a:ext cx="2743200" cy="365125"/>
          </a:xfrm>
        </p:spPr>
        <p:txBody>
          <a:bodyPr/>
          <a:lstStyle/>
          <a:p>
            <a:pPr>
              <a:defRPr/>
            </a:pPr>
            <a:fld id="{200D652F-B679-4FC1-A266-D0CCEE132556}" type="slidenum">
              <a:rPr lang="en-US" smtClean="0"/>
              <a:pPr>
                <a:defRPr/>
              </a:pPr>
              <a:t>9</a:t>
            </a:fld>
            <a:endParaRPr lang="en-US" dirty="0"/>
          </a:p>
        </p:txBody>
      </p:sp>
      <p:sp>
        <p:nvSpPr>
          <p:cNvPr id="4" name="Titel 3"/>
          <p:cNvSpPr>
            <a:spLocks noGrp="1"/>
          </p:cNvSpPr>
          <p:nvPr>
            <p:ph type="title" idx="4294967295"/>
          </p:nvPr>
        </p:nvSpPr>
        <p:spPr>
          <a:xfrm>
            <a:off x="2319596" y="-183905"/>
            <a:ext cx="8893175" cy="911225"/>
          </a:xfrm>
          <a:effectLst>
            <a:outerShdw blurRad="50800" dist="38100" dir="2700000" algn="tl" rotWithShape="0">
              <a:prstClr val="black">
                <a:alpha val="40000"/>
              </a:prstClr>
            </a:outerShdw>
          </a:effectLst>
        </p:spPr>
        <p:txBody>
          <a:bodyPr/>
          <a:lstStyle/>
          <a:p>
            <a:pPr lvl="0"/>
            <a:r>
              <a:rPr lang="da-DK" dirty="0">
                <a:solidFill>
                  <a:schemeClr val="tx1"/>
                </a:solidFill>
              </a:rPr>
              <a:t>Aktiviteter bringer noget forskelligt…</a:t>
            </a:r>
          </a:p>
        </p:txBody>
      </p:sp>
      <p:sp>
        <p:nvSpPr>
          <p:cNvPr id="13" name="Tekstfelt 12" descr="Billede: Colourbox&#10;"/>
          <p:cNvSpPr txBox="1"/>
          <p:nvPr/>
        </p:nvSpPr>
        <p:spPr>
          <a:xfrm>
            <a:off x="1072662" y="4097215"/>
            <a:ext cx="3200400" cy="261610"/>
          </a:xfrm>
          <a:prstGeom prst="rect">
            <a:avLst/>
          </a:prstGeom>
          <a:noFill/>
        </p:spPr>
        <p:txBody>
          <a:bodyPr wrap="square" rtlCol="0">
            <a:spAutoFit/>
          </a:bodyPr>
          <a:lstStyle/>
          <a:p>
            <a:r>
              <a:rPr lang="da-DK" sz="1100" dirty="0"/>
              <a:t>Billede: Colourbox</a:t>
            </a:r>
          </a:p>
        </p:txBody>
      </p:sp>
    </p:spTree>
    <p:extLst>
      <p:ext uri="{BB962C8B-B14F-4D97-AF65-F5344CB8AC3E}">
        <p14:creationId xmlns:p14="http://schemas.microsoft.com/office/powerpoint/2010/main" val="4087907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21e72fb3-15c5-4b86-99d1-dd2766b22525"/>
</p:tagLst>
</file>

<file path=ppt/theme/theme1.xml><?xml version="1.0" encoding="utf-8"?>
<a:theme xmlns:a="http://schemas.openxmlformats.org/drawingml/2006/main" name="powerpoint_skabelon_dk_blaa_NY">
  <a:themeElements>
    <a:clrScheme name="rehpa.dk">
      <a:dk1>
        <a:srgbClr val="141414"/>
      </a:dk1>
      <a:lt1>
        <a:sysClr val="window" lastClr="FFFFFF"/>
      </a:lt1>
      <a:dk2>
        <a:srgbClr val="44546A"/>
      </a:dk2>
      <a:lt2>
        <a:srgbClr val="E7E6E6"/>
      </a:lt2>
      <a:accent1>
        <a:srgbClr val="446D5B"/>
      </a:accent1>
      <a:accent2>
        <a:srgbClr val="333459"/>
      </a:accent2>
      <a:accent3>
        <a:srgbClr val="A1442B"/>
      </a:accent3>
      <a:accent4>
        <a:srgbClr val="F2D3CD"/>
      </a:accent4>
      <a:accent5>
        <a:srgbClr val="F5F2EB"/>
      </a:accent5>
      <a:accent6>
        <a:srgbClr val="000000"/>
      </a:accent6>
      <a:hlink>
        <a:srgbClr val="333459"/>
      </a:hlink>
      <a:folHlink>
        <a:srgbClr val="A1442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øn_DK.pptx" id="{C567D0FC-C6D5-4AA4-A323-265911909926}" vid="{86B2501F-F11C-4FD9-99BC-BBE7CD50D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Powerpoint_skabelon_DK_grøn</Template>
  <TotalTime>10</TotalTime>
  <Words>1410</Words>
  <Application>Microsoft Office PowerPoint</Application>
  <PresentationFormat>Widescreen</PresentationFormat>
  <Paragraphs>187</Paragraphs>
  <Slides>17</Slides>
  <Notes>16</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17</vt:i4>
      </vt:variant>
    </vt:vector>
  </HeadingPairs>
  <TitlesOfParts>
    <vt:vector size="22" baseType="lpstr">
      <vt:lpstr>Arial</vt:lpstr>
      <vt:lpstr>Calibri</vt:lpstr>
      <vt:lpstr>Roboto Condensed</vt:lpstr>
      <vt:lpstr>Roboto Condensed Light</vt:lpstr>
      <vt:lpstr>powerpoint_skabelon_dk_blaa_NY</vt:lpstr>
      <vt:lpstr>Meningsfulde aktiviteter </vt:lpstr>
      <vt:lpstr>Hvad er formålet med aktivitet?</vt:lpstr>
      <vt:lpstr>   Hvem er jeg?  Hvilke aktiviteter forbinder jeg med at være mig?</vt:lpstr>
      <vt:lpstr>WHO´s definition på mental sundhed:</vt:lpstr>
      <vt:lpstr>Når sygdom rammer…</vt:lpstr>
      <vt:lpstr>To veje – hvilken vælger du ?</vt:lpstr>
      <vt:lpstr>Hvordan kan vi tilpasse aktiviteter så de bliver mulige ?</vt:lpstr>
      <vt:lpstr>Opsøg hjælp/støtte til at fastholde aktiviteter</vt:lpstr>
      <vt:lpstr>Aktiviteter bringer noget forskelligt…</vt:lpstr>
      <vt:lpstr> Flowtilstanden og dens betydning for trivsel </vt:lpstr>
      <vt:lpstr>Hvad sker ved flow?</vt:lpstr>
      <vt:lpstr>Brug hænderne for hovedets skyld!</vt:lpstr>
      <vt:lpstr>Hvilke aktiviteter hjælper dig?</vt:lpstr>
      <vt:lpstr>Eksempler på aktiviteter der kan skabe ro</vt:lpstr>
      <vt:lpstr>Hvad tager du med videre ?</vt:lpstr>
      <vt:lpstr>Referenceliste</vt:lpstr>
      <vt:lpstr>Vil du vide mere?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Meningsfulde aktiviteter</dc:title>
  <dc:creator/>
  <cp:lastModifiedBy>Christina Wendelboe</cp:lastModifiedBy>
  <cp:revision>3</cp:revision>
  <dcterms:created xsi:type="dcterms:W3CDTF">2024-08-22T07:57:33Z</dcterms:created>
  <dcterms:modified xsi:type="dcterms:W3CDTF">2026-03-06T09:50:01Z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afe18004-a9cf-4071-ba88-7db8df31caee</vt:lpwstr>
  </property>
</Properties>
</file>